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5"/>
  </p:notesMasterIdLst>
  <p:sldIdLst>
    <p:sldId id="318" r:id="rId5"/>
    <p:sldId id="328" r:id="rId6"/>
    <p:sldId id="257" r:id="rId7"/>
    <p:sldId id="320" r:id="rId8"/>
    <p:sldId id="329" r:id="rId9"/>
    <p:sldId id="260" r:id="rId10"/>
    <p:sldId id="323" r:id="rId11"/>
    <p:sldId id="324" r:id="rId12"/>
    <p:sldId id="325" r:id="rId13"/>
    <p:sldId id="32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27" r:id="rId33"/>
    <p:sldId id="31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E80"/>
    <a:srgbClr val="0E6677"/>
    <a:srgbClr val="FF9900"/>
    <a:srgbClr val="FFFFFF"/>
    <a:srgbClr val="F0CDA1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9" autoAdjust="0"/>
    <p:restoredTop sz="94614" autoAdjust="0"/>
  </p:normalViewPr>
  <p:slideViewPr>
    <p:cSldViewPr snapToGrid="0">
      <p:cViewPr varScale="1">
        <p:scale>
          <a:sx n="81" d="100"/>
          <a:sy n="81" d="100"/>
        </p:scale>
        <p:origin x="46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gi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A7C0C-1C9B-4419-B7C2-BF59B203454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366B2B-117C-4CFD-9D40-215933775DF3}">
      <dgm:prSet phldrT="[Text]"/>
      <dgm:spPr/>
      <dgm:t>
        <a:bodyPr/>
        <a:lstStyle/>
        <a:p>
          <a:r>
            <a:rPr lang="en-US" b="1" u="sng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Theories of Psychology:</a:t>
          </a:r>
          <a:endParaRPr lang="en-US" dirty="0"/>
        </a:p>
      </dgm:t>
    </dgm:pt>
    <dgm:pt modelId="{E4D822B2-DEAE-466E-B724-EA266422461B}" type="parTrans" cxnId="{47C0667D-3760-400D-9D5A-DE3AF416B32B}">
      <dgm:prSet/>
      <dgm:spPr/>
      <dgm:t>
        <a:bodyPr/>
        <a:lstStyle/>
        <a:p>
          <a:endParaRPr lang="en-US"/>
        </a:p>
      </dgm:t>
    </dgm:pt>
    <dgm:pt modelId="{74B5BC67-9631-41F6-B2BC-8F5C9929B1B9}" type="sibTrans" cxnId="{47C0667D-3760-400D-9D5A-DE3AF416B32B}">
      <dgm:prSet/>
      <dgm:spPr/>
      <dgm:t>
        <a:bodyPr/>
        <a:lstStyle/>
        <a:p>
          <a:endParaRPr lang="en-US"/>
        </a:p>
      </dgm:t>
    </dgm:pt>
    <dgm:pt modelId="{D11A276B-A5BA-4180-9AE5-8FF3D0D6BF33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Behaviorism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(John Watson and B.F skinner)</a:t>
          </a:r>
        </a:p>
      </dgm:t>
    </dgm:pt>
    <dgm:pt modelId="{A00713FA-27E2-4D01-8660-0D6A88A43625}" type="parTrans" cxnId="{E352327B-A2F9-4EEA-92EB-F1CE484F66EB}">
      <dgm:prSet/>
      <dgm:spPr/>
      <dgm:t>
        <a:bodyPr/>
        <a:lstStyle/>
        <a:p>
          <a:endParaRPr lang="en-US"/>
        </a:p>
      </dgm:t>
    </dgm:pt>
    <dgm:pt modelId="{43DA3A7C-F16C-4F56-9D6B-D5E8FC3D790E}" type="sibTrans" cxnId="{E352327B-A2F9-4EEA-92EB-F1CE484F66EB}">
      <dgm:prSet/>
      <dgm:spPr/>
      <dgm:t>
        <a:bodyPr/>
        <a:lstStyle/>
        <a:p>
          <a:endParaRPr lang="en-US"/>
        </a:p>
      </dgm:t>
    </dgm:pt>
    <dgm:pt modelId="{C147A94F-7218-4424-A33F-5DE310A22CBD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Cognitivism</a:t>
          </a:r>
        </a:p>
        <a:p>
          <a:pPr>
            <a:buFont typeface="Symbol" panose="05050102010706020507" pitchFamily="18" charset="2"/>
            <a:buChar char=""/>
          </a:pPr>
          <a:r>
            <a: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(Jean)</a:t>
          </a:r>
          <a:endParaRPr lang="en-US" dirty="0"/>
        </a:p>
      </dgm:t>
    </dgm:pt>
    <dgm:pt modelId="{3C50FD99-E0D2-42D1-9E8A-1E450F2FC952}" type="parTrans" cxnId="{F46AAED2-43A2-4907-97FF-03570BDFC935}">
      <dgm:prSet/>
      <dgm:spPr/>
      <dgm:t>
        <a:bodyPr/>
        <a:lstStyle/>
        <a:p>
          <a:endParaRPr lang="en-US"/>
        </a:p>
      </dgm:t>
    </dgm:pt>
    <dgm:pt modelId="{0F9F6E4A-0244-4D3B-AE97-1070D5691C33}" type="sibTrans" cxnId="{F46AAED2-43A2-4907-97FF-03570BDFC935}">
      <dgm:prSet/>
      <dgm:spPr/>
      <dgm:t>
        <a:bodyPr/>
        <a:lstStyle/>
        <a:p>
          <a:endParaRPr lang="en-US"/>
        </a:p>
      </dgm:t>
    </dgm:pt>
    <dgm:pt modelId="{FF4DEDA3-EBC8-4510-BC91-F21C62187F0B}">
      <dgm:prSet phldrT="[Text]"/>
      <dgm:spPr>
        <a:ln>
          <a:solidFill>
            <a:srgbClr val="106E80"/>
          </a:solidFill>
        </a:ln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Psychodynamic</a:t>
          </a:r>
          <a:r>
            <a:rPr lang="en-US" baseline="0" dirty="0"/>
            <a:t> theory</a:t>
          </a:r>
        </a:p>
        <a:p>
          <a:pPr>
            <a:buFont typeface="Symbol" panose="05050102010706020507" pitchFamily="18" charset="2"/>
            <a:buChar char=""/>
          </a:pPr>
          <a:r>
            <a:rPr lang="en-US" baseline="0" dirty="0"/>
            <a:t>(Sigmund Fred)</a:t>
          </a:r>
          <a:endParaRPr lang="en-US" dirty="0"/>
        </a:p>
      </dgm:t>
    </dgm:pt>
    <dgm:pt modelId="{DD89D55D-8C71-42A0-B2D0-2645174F3D6F}" type="parTrans" cxnId="{6E6974C6-16C5-4172-8232-A6DDA07D4375}">
      <dgm:prSet/>
      <dgm:spPr/>
      <dgm:t>
        <a:bodyPr/>
        <a:lstStyle/>
        <a:p>
          <a:endParaRPr lang="en-US"/>
        </a:p>
      </dgm:t>
    </dgm:pt>
    <dgm:pt modelId="{25236737-2537-4AE5-858D-C9B91BD57F7E}" type="sibTrans" cxnId="{6E6974C6-16C5-4172-8232-A6DDA07D4375}">
      <dgm:prSet/>
      <dgm:spPr/>
      <dgm:t>
        <a:bodyPr/>
        <a:lstStyle/>
        <a:p>
          <a:endParaRPr lang="en-US"/>
        </a:p>
      </dgm:t>
    </dgm:pt>
    <dgm:pt modelId="{1EB716D0-5BDD-40A7-9EED-4E045BF8513B}">
      <dgm:prSet phldrT="[Text]" phldr="1"/>
      <dgm:spPr/>
      <dgm:t>
        <a:bodyPr/>
        <a:lstStyle/>
        <a:p>
          <a:endParaRPr lang="en-US"/>
        </a:p>
      </dgm:t>
    </dgm:pt>
    <dgm:pt modelId="{CD3B797C-0DE9-400A-BE14-FC21CEA1DE5A}" type="parTrans" cxnId="{63742F0B-26A3-4F8A-BF53-0083A00CB50A}">
      <dgm:prSet/>
      <dgm:spPr/>
      <dgm:t>
        <a:bodyPr/>
        <a:lstStyle/>
        <a:p>
          <a:endParaRPr lang="en-US"/>
        </a:p>
      </dgm:t>
    </dgm:pt>
    <dgm:pt modelId="{0E299D54-84CD-4385-A81E-309942F38F83}" type="sibTrans" cxnId="{63742F0B-26A3-4F8A-BF53-0083A00CB50A}">
      <dgm:prSet/>
      <dgm:spPr/>
      <dgm:t>
        <a:bodyPr/>
        <a:lstStyle/>
        <a:p>
          <a:endParaRPr lang="en-US"/>
        </a:p>
      </dgm:t>
    </dgm:pt>
    <dgm:pt modelId="{7CFA60FD-B374-4D1A-A600-8C41D6DDD92C}">
      <dgm:prSet/>
      <dgm:spPr>
        <a:ln>
          <a:solidFill>
            <a:srgbClr val="0E6677"/>
          </a:solidFill>
        </a:ln>
      </dgm:spPr>
      <dgm:t>
        <a:bodyPr/>
        <a:lstStyle/>
        <a:p>
          <a:r>
            <a: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Humanism</a:t>
          </a:r>
        </a:p>
        <a:p>
          <a:r>
            <a: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(Carl Roger and Abraham)</a:t>
          </a:r>
        </a:p>
      </dgm:t>
    </dgm:pt>
    <dgm:pt modelId="{9D2F7C4E-9865-4D47-AAE3-811A04A1EFF7}" type="parTrans" cxnId="{8E4717EE-F18D-4B47-96AB-9BBDD7107F48}">
      <dgm:prSet/>
      <dgm:spPr/>
      <dgm:t>
        <a:bodyPr/>
        <a:lstStyle/>
        <a:p>
          <a:endParaRPr lang="en-US"/>
        </a:p>
      </dgm:t>
    </dgm:pt>
    <dgm:pt modelId="{CE6003B7-2AC4-47C9-B272-6AB46F160D48}" type="sibTrans" cxnId="{8E4717EE-F18D-4B47-96AB-9BBDD7107F48}">
      <dgm:prSet/>
      <dgm:spPr/>
      <dgm:t>
        <a:bodyPr/>
        <a:lstStyle/>
        <a:p>
          <a:endParaRPr lang="en-US"/>
        </a:p>
      </dgm:t>
    </dgm:pt>
    <dgm:pt modelId="{BB3B9851-F080-49C4-BEA6-E27B4685DBD7}" type="pres">
      <dgm:prSet presAssocID="{7D7A7C0C-1C9B-4419-B7C2-BF59B203454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2C5D3D-7BA8-408B-90CE-2163D5C86C11}" type="pres">
      <dgm:prSet presAssocID="{7D7A7C0C-1C9B-4419-B7C2-BF59B203454D}" presName="matrix" presStyleCnt="0"/>
      <dgm:spPr/>
    </dgm:pt>
    <dgm:pt modelId="{DE6656D2-E4FB-47D5-A610-F01EF2CD4C09}" type="pres">
      <dgm:prSet presAssocID="{7D7A7C0C-1C9B-4419-B7C2-BF59B203454D}" presName="tile1" presStyleLbl="node1" presStyleIdx="0" presStyleCnt="4"/>
      <dgm:spPr/>
      <dgm:t>
        <a:bodyPr/>
        <a:lstStyle/>
        <a:p>
          <a:endParaRPr lang="en-US"/>
        </a:p>
      </dgm:t>
    </dgm:pt>
    <dgm:pt modelId="{78C1C16E-2F16-4957-901B-12FD0CEA41E9}" type="pres">
      <dgm:prSet presAssocID="{7D7A7C0C-1C9B-4419-B7C2-BF59B203454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B7BA9-CD42-4620-900B-F504F8FD09D5}" type="pres">
      <dgm:prSet presAssocID="{7D7A7C0C-1C9B-4419-B7C2-BF59B203454D}" presName="tile2" presStyleLbl="node1" presStyleIdx="1" presStyleCnt="4"/>
      <dgm:spPr/>
      <dgm:t>
        <a:bodyPr/>
        <a:lstStyle/>
        <a:p>
          <a:endParaRPr lang="en-US"/>
        </a:p>
      </dgm:t>
    </dgm:pt>
    <dgm:pt modelId="{7270837D-F8A6-4EFD-A2EA-5533F44F8F75}" type="pres">
      <dgm:prSet presAssocID="{7D7A7C0C-1C9B-4419-B7C2-BF59B203454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71B06-CE29-4EF7-89A8-D3F2782A7755}" type="pres">
      <dgm:prSet presAssocID="{7D7A7C0C-1C9B-4419-B7C2-BF59B203454D}" presName="tile3" presStyleLbl="node1" presStyleIdx="2" presStyleCnt="4"/>
      <dgm:spPr/>
      <dgm:t>
        <a:bodyPr/>
        <a:lstStyle/>
        <a:p>
          <a:endParaRPr lang="en-US"/>
        </a:p>
      </dgm:t>
    </dgm:pt>
    <dgm:pt modelId="{4230CFC8-6CF3-4B32-B064-903F69C06B12}" type="pres">
      <dgm:prSet presAssocID="{7D7A7C0C-1C9B-4419-B7C2-BF59B203454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78FBE-C497-46A3-80A7-6B62603AA954}" type="pres">
      <dgm:prSet presAssocID="{7D7A7C0C-1C9B-4419-B7C2-BF59B203454D}" presName="tile4" presStyleLbl="node1" presStyleIdx="3" presStyleCnt="4"/>
      <dgm:spPr/>
      <dgm:t>
        <a:bodyPr/>
        <a:lstStyle/>
        <a:p>
          <a:endParaRPr lang="en-US"/>
        </a:p>
      </dgm:t>
    </dgm:pt>
    <dgm:pt modelId="{9B1D0436-4CB2-49DA-95AB-DA840D792400}" type="pres">
      <dgm:prSet presAssocID="{7D7A7C0C-1C9B-4419-B7C2-BF59B203454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4C323-C1D8-462B-9684-65CD95A4AE85}" type="pres">
      <dgm:prSet presAssocID="{7D7A7C0C-1C9B-4419-B7C2-BF59B203454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0FC6FEA-FFB4-4E7D-A3E6-7D640517CB84}" type="presOf" srcId="{C147A94F-7218-4424-A33F-5DE310A22CBD}" destId="{7270837D-F8A6-4EFD-A2EA-5533F44F8F75}" srcOrd="1" destOrd="0" presId="urn:microsoft.com/office/officeart/2005/8/layout/matrix1"/>
    <dgm:cxn modelId="{519F8849-7B29-4B9B-BC87-C373D25C41BE}" type="presOf" srcId="{FF4DEDA3-EBC8-4510-BC91-F21C62187F0B}" destId="{6CF78FBE-C497-46A3-80A7-6B62603AA954}" srcOrd="0" destOrd="0" presId="urn:microsoft.com/office/officeart/2005/8/layout/matrix1"/>
    <dgm:cxn modelId="{F1D07B8F-1CF4-44A6-9D5B-A560DDF0A1A6}" type="presOf" srcId="{FF4DEDA3-EBC8-4510-BC91-F21C62187F0B}" destId="{9B1D0436-4CB2-49DA-95AB-DA840D792400}" srcOrd="1" destOrd="0" presId="urn:microsoft.com/office/officeart/2005/8/layout/matrix1"/>
    <dgm:cxn modelId="{02703F2D-C20F-45BF-88E2-7096E9D3AD40}" type="presOf" srcId="{5B366B2B-117C-4CFD-9D40-215933775DF3}" destId="{F634C323-C1D8-462B-9684-65CD95A4AE85}" srcOrd="0" destOrd="0" presId="urn:microsoft.com/office/officeart/2005/8/layout/matrix1"/>
    <dgm:cxn modelId="{F46AAED2-43A2-4907-97FF-03570BDFC935}" srcId="{5B366B2B-117C-4CFD-9D40-215933775DF3}" destId="{C147A94F-7218-4424-A33F-5DE310A22CBD}" srcOrd="1" destOrd="0" parTransId="{3C50FD99-E0D2-42D1-9E8A-1E450F2FC952}" sibTransId="{0F9F6E4A-0244-4D3B-AE97-1070D5691C33}"/>
    <dgm:cxn modelId="{F34D79D6-7C00-4037-B954-36B995B5D228}" type="presOf" srcId="{7CFA60FD-B374-4D1A-A600-8C41D6DDD92C}" destId="{4230CFC8-6CF3-4B32-B064-903F69C06B12}" srcOrd="1" destOrd="0" presId="urn:microsoft.com/office/officeart/2005/8/layout/matrix1"/>
    <dgm:cxn modelId="{DE40B939-25A8-42D6-B53D-5282B415371D}" type="presOf" srcId="{D11A276B-A5BA-4180-9AE5-8FF3D0D6BF33}" destId="{DE6656D2-E4FB-47D5-A610-F01EF2CD4C09}" srcOrd="0" destOrd="0" presId="urn:microsoft.com/office/officeart/2005/8/layout/matrix1"/>
    <dgm:cxn modelId="{63742F0B-26A3-4F8A-BF53-0083A00CB50A}" srcId="{5B366B2B-117C-4CFD-9D40-215933775DF3}" destId="{1EB716D0-5BDD-40A7-9EED-4E045BF8513B}" srcOrd="4" destOrd="0" parTransId="{CD3B797C-0DE9-400A-BE14-FC21CEA1DE5A}" sibTransId="{0E299D54-84CD-4385-A81E-309942F38F83}"/>
    <dgm:cxn modelId="{6E6974C6-16C5-4172-8232-A6DDA07D4375}" srcId="{5B366B2B-117C-4CFD-9D40-215933775DF3}" destId="{FF4DEDA3-EBC8-4510-BC91-F21C62187F0B}" srcOrd="3" destOrd="0" parTransId="{DD89D55D-8C71-42A0-B2D0-2645174F3D6F}" sibTransId="{25236737-2537-4AE5-858D-C9B91BD57F7E}"/>
    <dgm:cxn modelId="{60A43298-0023-4BD6-9C31-4E3971A5B741}" type="presOf" srcId="{D11A276B-A5BA-4180-9AE5-8FF3D0D6BF33}" destId="{78C1C16E-2F16-4957-901B-12FD0CEA41E9}" srcOrd="1" destOrd="0" presId="urn:microsoft.com/office/officeart/2005/8/layout/matrix1"/>
    <dgm:cxn modelId="{8E4717EE-F18D-4B47-96AB-9BBDD7107F48}" srcId="{5B366B2B-117C-4CFD-9D40-215933775DF3}" destId="{7CFA60FD-B374-4D1A-A600-8C41D6DDD92C}" srcOrd="2" destOrd="0" parTransId="{9D2F7C4E-9865-4D47-AAE3-811A04A1EFF7}" sibTransId="{CE6003B7-2AC4-47C9-B272-6AB46F160D48}"/>
    <dgm:cxn modelId="{FFC0275A-5A1C-480E-A1F5-75AD6CBC0FC8}" type="presOf" srcId="{7D7A7C0C-1C9B-4419-B7C2-BF59B203454D}" destId="{BB3B9851-F080-49C4-BEA6-E27B4685DBD7}" srcOrd="0" destOrd="0" presId="urn:microsoft.com/office/officeart/2005/8/layout/matrix1"/>
    <dgm:cxn modelId="{47C0667D-3760-400D-9D5A-DE3AF416B32B}" srcId="{7D7A7C0C-1C9B-4419-B7C2-BF59B203454D}" destId="{5B366B2B-117C-4CFD-9D40-215933775DF3}" srcOrd="0" destOrd="0" parTransId="{E4D822B2-DEAE-466E-B724-EA266422461B}" sibTransId="{74B5BC67-9631-41F6-B2BC-8F5C9929B1B9}"/>
    <dgm:cxn modelId="{9A1B888E-475A-4364-B917-3B49AC3C991A}" type="presOf" srcId="{7CFA60FD-B374-4D1A-A600-8C41D6DDD92C}" destId="{A2871B06-CE29-4EF7-89A8-D3F2782A7755}" srcOrd="0" destOrd="0" presId="urn:microsoft.com/office/officeart/2005/8/layout/matrix1"/>
    <dgm:cxn modelId="{E352327B-A2F9-4EEA-92EB-F1CE484F66EB}" srcId="{5B366B2B-117C-4CFD-9D40-215933775DF3}" destId="{D11A276B-A5BA-4180-9AE5-8FF3D0D6BF33}" srcOrd="0" destOrd="0" parTransId="{A00713FA-27E2-4D01-8660-0D6A88A43625}" sibTransId="{43DA3A7C-F16C-4F56-9D6B-D5E8FC3D790E}"/>
    <dgm:cxn modelId="{0F65CA4C-CCE2-4D8D-8382-346BF7CE038A}" type="presOf" srcId="{C147A94F-7218-4424-A33F-5DE310A22CBD}" destId="{5A7B7BA9-CD42-4620-900B-F504F8FD09D5}" srcOrd="0" destOrd="0" presId="urn:microsoft.com/office/officeart/2005/8/layout/matrix1"/>
    <dgm:cxn modelId="{ECD1CF4F-3942-4FA2-94F4-927274BD1723}" type="presParOf" srcId="{BB3B9851-F080-49C4-BEA6-E27B4685DBD7}" destId="{982C5D3D-7BA8-408B-90CE-2163D5C86C11}" srcOrd="0" destOrd="0" presId="urn:microsoft.com/office/officeart/2005/8/layout/matrix1"/>
    <dgm:cxn modelId="{484BD99A-56F0-488E-B009-565D1A68BA24}" type="presParOf" srcId="{982C5D3D-7BA8-408B-90CE-2163D5C86C11}" destId="{DE6656D2-E4FB-47D5-A610-F01EF2CD4C09}" srcOrd="0" destOrd="0" presId="urn:microsoft.com/office/officeart/2005/8/layout/matrix1"/>
    <dgm:cxn modelId="{90411BDD-B0CD-4672-ACD4-3A2D31408D23}" type="presParOf" srcId="{982C5D3D-7BA8-408B-90CE-2163D5C86C11}" destId="{78C1C16E-2F16-4957-901B-12FD0CEA41E9}" srcOrd="1" destOrd="0" presId="urn:microsoft.com/office/officeart/2005/8/layout/matrix1"/>
    <dgm:cxn modelId="{E8892130-F9C1-40B0-BB6E-BB1A382F9CA7}" type="presParOf" srcId="{982C5D3D-7BA8-408B-90CE-2163D5C86C11}" destId="{5A7B7BA9-CD42-4620-900B-F504F8FD09D5}" srcOrd="2" destOrd="0" presId="urn:microsoft.com/office/officeart/2005/8/layout/matrix1"/>
    <dgm:cxn modelId="{ED3FDCD1-9B03-4397-A17A-33C304A0334B}" type="presParOf" srcId="{982C5D3D-7BA8-408B-90CE-2163D5C86C11}" destId="{7270837D-F8A6-4EFD-A2EA-5533F44F8F75}" srcOrd="3" destOrd="0" presId="urn:microsoft.com/office/officeart/2005/8/layout/matrix1"/>
    <dgm:cxn modelId="{4ADD4655-100F-4BEC-A009-E6190A77D533}" type="presParOf" srcId="{982C5D3D-7BA8-408B-90CE-2163D5C86C11}" destId="{A2871B06-CE29-4EF7-89A8-D3F2782A7755}" srcOrd="4" destOrd="0" presId="urn:microsoft.com/office/officeart/2005/8/layout/matrix1"/>
    <dgm:cxn modelId="{7E038D04-999E-46F5-B36C-A86C299DC7BD}" type="presParOf" srcId="{982C5D3D-7BA8-408B-90CE-2163D5C86C11}" destId="{4230CFC8-6CF3-4B32-B064-903F69C06B12}" srcOrd="5" destOrd="0" presId="urn:microsoft.com/office/officeart/2005/8/layout/matrix1"/>
    <dgm:cxn modelId="{5CCC0DFA-3530-4C97-82E6-07360F56EFEF}" type="presParOf" srcId="{982C5D3D-7BA8-408B-90CE-2163D5C86C11}" destId="{6CF78FBE-C497-46A3-80A7-6B62603AA954}" srcOrd="6" destOrd="0" presId="urn:microsoft.com/office/officeart/2005/8/layout/matrix1"/>
    <dgm:cxn modelId="{72A66919-FB83-4D2D-8B89-139FAC94F986}" type="presParOf" srcId="{982C5D3D-7BA8-408B-90CE-2163D5C86C11}" destId="{9B1D0436-4CB2-49DA-95AB-DA840D792400}" srcOrd="7" destOrd="0" presId="urn:microsoft.com/office/officeart/2005/8/layout/matrix1"/>
    <dgm:cxn modelId="{DF364293-41D8-46A4-883F-99783DAFA858}" type="presParOf" srcId="{BB3B9851-F080-49C4-BEA6-E27B4685DBD7}" destId="{F634C323-C1D8-462B-9684-65CD95A4AE8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ABF1B-BDB0-427A-BAC8-99B3407726E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D3EBB-92D4-49AD-926C-4F5A81A2226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ea typeface="Calibri" panose="020F0502020204030204" pitchFamily="34" charset="0"/>
            </a:rPr>
            <a:t>B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ehaviorism</a:t>
          </a:r>
          <a:endParaRPr lang="en-US" dirty="0"/>
        </a:p>
      </dgm:t>
    </dgm:pt>
    <dgm:pt modelId="{B39F61A2-FEFE-4B0E-8459-9EAD148982C4}" type="parTrans" cxnId="{81A68725-9A27-4E9F-9B26-1F745B16D64A}">
      <dgm:prSet/>
      <dgm:spPr/>
      <dgm:t>
        <a:bodyPr/>
        <a:lstStyle/>
        <a:p>
          <a:endParaRPr lang="en-US"/>
        </a:p>
      </dgm:t>
    </dgm:pt>
    <dgm:pt modelId="{2A2BC348-93E3-455B-B1AB-147DE3D9FF15}" type="sibTrans" cxnId="{81A68725-9A27-4E9F-9B26-1F745B16D64A}">
      <dgm:prSet/>
      <dgm:spPr/>
      <dgm:t>
        <a:bodyPr/>
        <a:lstStyle/>
        <a:p>
          <a:endParaRPr lang="en-US"/>
        </a:p>
      </dgm:t>
    </dgm:pt>
    <dgm:pt modelId="{3699512C-1E7C-4DD1-AA85-CCFA2FD1443C}">
      <dgm:prSet phldrT="[Text]"/>
      <dgm:spPr/>
      <dgm:t>
        <a:bodyPr/>
        <a:lstStyle/>
        <a:p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Clinical psychology </a:t>
          </a:r>
          <a:endParaRPr lang="en-US" dirty="0"/>
        </a:p>
      </dgm:t>
    </dgm:pt>
    <dgm:pt modelId="{42810716-F67C-4F44-B9F5-DF2594D3AB4C}" type="parTrans" cxnId="{1FD1AAE6-AFA6-4D18-AC10-5997BA811A2D}">
      <dgm:prSet/>
      <dgm:spPr/>
      <dgm:t>
        <a:bodyPr/>
        <a:lstStyle/>
        <a:p>
          <a:endParaRPr lang="en-US"/>
        </a:p>
      </dgm:t>
    </dgm:pt>
    <dgm:pt modelId="{F1F70E57-9945-49F4-AB77-32576B74BA22}" type="sibTrans" cxnId="{1FD1AAE6-AFA6-4D18-AC10-5997BA811A2D}">
      <dgm:prSet/>
      <dgm:spPr/>
      <dgm:t>
        <a:bodyPr/>
        <a:lstStyle/>
        <a:p>
          <a:endParaRPr lang="en-US"/>
        </a:p>
      </dgm:t>
    </dgm:pt>
    <dgm:pt modelId="{CF8DFD5D-62CA-4CB8-B16D-C08D87D1DA0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ea typeface="Calibri" panose="020F0502020204030204" pitchFamily="34" charset="0"/>
            </a:rPr>
            <a:t>P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ersonality</a:t>
          </a:r>
          <a:endParaRPr lang="en-US" dirty="0"/>
        </a:p>
      </dgm:t>
    </dgm:pt>
    <dgm:pt modelId="{A81AB091-3EDD-4A6D-99DE-4FB7A37F59DF}" type="parTrans" cxnId="{8F2FE349-668E-4EFD-96B8-7183B7F23960}">
      <dgm:prSet/>
      <dgm:spPr/>
      <dgm:t>
        <a:bodyPr/>
        <a:lstStyle/>
        <a:p>
          <a:endParaRPr lang="en-US"/>
        </a:p>
      </dgm:t>
    </dgm:pt>
    <dgm:pt modelId="{6D8607E3-D831-47DF-A400-2B5149045673}" type="sibTrans" cxnId="{8F2FE349-668E-4EFD-96B8-7183B7F23960}">
      <dgm:prSet/>
      <dgm:spPr/>
      <dgm:t>
        <a:bodyPr/>
        <a:lstStyle/>
        <a:p>
          <a:endParaRPr lang="en-US"/>
        </a:p>
      </dgm:t>
    </dgm:pt>
    <dgm:pt modelId="{75EACB04-FC6D-4FEF-BD23-5176E1DA37D2}" type="pres">
      <dgm:prSet presAssocID="{053ABF1B-BDB0-427A-BAC8-99B3407726E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DBA9539-5B3A-4E6E-A8FC-5338649BE5C7}" type="pres">
      <dgm:prSet presAssocID="{053ABF1B-BDB0-427A-BAC8-99B3407726EA}" presName="Name1" presStyleCnt="0"/>
      <dgm:spPr/>
    </dgm:pt>
    <dgm:pt modelId="{9655520E-E4E3-4F25-A712-2FF1B87AA839}" type="pres">
      <dgm:prSet presAssocID="{053ABF1B-BDB0-427A-BAC8-99B3407726EA}" presName="cycle" presStyleCnt="0"/>
      <dgm:spPr/>
    </dgm:pt>
    <dgm:pt modelId="{C8A7F024-40D8-4C55-AA25-34D2260A6536}" type="pres">
      <dgm:prSet presAssocID="{053ABF1B-BDB0-427A-BAC8-99B3407726EA}" presName="srcNode" presStyleLbl="node1" presStyleIdx="0" presStyleCnt="3"/>
      <dgm:spPr/>
    </dgm:pt>
    <dgm:pt modelId="{5DE7B3C9-7713-449D-8832-E31363B12C4A}" type="pres">
      <dgm:prSet presAssocID="{053ABF1B-BDB0-427A-BAC8-99B3407726EA}" presName="conn" presStyleLbl="parChTrans1D2" presStyleIdx="0" presStyleCnt="1"/>
      <dgm:spPr/>
      <dgm:t>
        <a:bodyPr/>
        <a:lstStyle/>
        <a:p>
          <a:endParaRPr lang="en-US"/>
        </a:p>
      </dgm:t>
    </dgm:pt>
    <dgm:pt modelId="{427DE34E-8CDC-49E4-8A95-2B2AD357C5CB}" type="pres">
      <dgm:prSet presAssocID="{053ABF1B-BDB0-427A-BAC8-99B3407726EA}" presName="extraNode" presStyleLbl="node1" presStyleIdx="0" presStyleCnt="3"/>
      <dgm:spPr/>
    </dgm:pt>
    <dgm:pt modelId="{A6FBCA4B-3825-4218-8DC4-1A3B8B76AAC1}" type="pres">
      <dgm:prSet presAssocID="{053ABF1B-BDB0-427A-BAC8-99B3407726EA}" presName="dstNode" presStyleLbl="node1" presStyleIdx="0" presStyleCnt="3"/>
      <dgm:spPr/>
    </dgm:pt>
    <dgm:pt modelId="{8DDA03D2-C1BC-4CCF-8815-1C003A69BAF8}" type="pres">
      <dgm:prSet presAssocID="{33DD3EBB-92D4-49AD-926C-4F5A81A2226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E42EF-9853-4CBF-BF9C-9640C38F76F7}" type="pres">
      <dgm:prSet presAssocID="{33DD3EBB-92D4-49AD-926C-4F5A81A2226C}" presName="accent_1" presStyleCnt="0"/>
      <dgm:spPr/>
    </dgm:pt>
    <dgm:pt modelId="{B934E905-5B34-4859-8E32-E711AA959572}" type="pres">
      <dgm:prSet presAssocID="{33DD3EBB-92D4-49AD-926C-4F5A81A2226C}" presName="accentRepeatNode" presStyleLbl="solidFgAcc1" presStyleIdx="0" presStyleCnt="3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8339CE2A-DB4F-492E-8D15-F61E7404A377}" type="pres">
      <dgm:prSet presAssocID="{3699512C-1E7C-4DD1-AA85-CCFA2FD1443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F06279-9031-4F3D-A127-D34377965FC2}" type="pres">
      <dgm:prSet presAssocID="{3699512C-1E7C-4DD1-AA85-CCFA2FD1443C}" presName="accent_2" presStyleCnt="0"/>
      <dgm:spPr/>
    </dgm:pt>
    <dgm:pt modelId="{DA49A4E5-30FC-4D4D-8B7D-BFD10401BB4A}" type="pres">
      <dgm:prSet presAssocID="{3699512C-1E7C-4DD1-AA85-CCFA2FD1443C}" presName="accentRepeatNode" presStyleLbl="solidFgAcc1" presStyleIdx="1" presStyleCnt="3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8C486F81-8176-4377-9204-2B80F228CAC0}" type="pres">
      <dgm:prSet presAssocID="{CF8DFD5D-62CA-4CB8-B16D-C08D87D1DA0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A1D50-3B2C-41BE-9C77-AF4CF965EFB7}" type="pres">
      <dgm:prSet presAssocID="{CF8DFD5D-62CA-4CB8-B16D-C08D87D1DA0C}" presName="accent_3" presStyleCnt="0"/>
      <dgm:spPr/>
    </dgm:pt>
    <dgm:pt modelId="{69DA1D59-CA1F-413F-9478-7BDD5860964E}" type="pres">
      <dgm:prSet presAssocID="{CF8DFD5D-62CA-4CB8-B16D-C08D87D1DA0C}" presName="accentRepeatNode" presStyleLbl="solidFgAcc1" presStyleIdx="2" presStyleCnt="3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</dgm:ptLst>
  <dgm:cxnLst>
    <dgm:cxn modelId="{81A68725-9A27-4E9F-9B26-1F745B16D64A}" srcId="{053ABF1B-BDB0-427A-BAC8-99B3407726EA}" destId="{33DD3EBB-92D4-49AD-926C-4F5A81A2226C}" srcOrd="0" destOrd="0" parTransId="{B39F61A2-FEFE-4B0E-8459-9EAD148982C4}" sibTransId="{2A2BC348-93E3-455B-B1AB-147DE3D9FF15}"/>
    <dgm:cxn modelId="{1FD1AAE6-AFA6-4D18-AC10-5997BA811A2D}" srcId="{053ABF1B-BDB0-427A-BAC8-99B3407726EA}" destId="{3699512C-1E7C-4DD1-AA85-CCFA2FD1443C}" srcOrd="1" destOrd="0" parTransId="{42810716-F67C-4F44-B9F5-DF2594D3AB4C}" sibTransId="{F1F70E57-9945-49F4-AB77-32576B74BA22}"/>
    <dgm:cxn modelId="{28E1E99A-2ED0-4F81-AD20-99E15EF97FDB}" type="presOf" srcId="{CF8DFD5D-62CA-4CB8-B16D-C08D87D1DA0C}" destId="{8C486F81-8176-4377-9204-2B80F228CAC0}" srcOrd="0" destOrd="0" presId="urn:microsoft.com/office/officeart/2008/layout/VerticalCurvedList"/>
    <dgm:cxn modelId="{9BD9E9F7-C880-4AC1-BB07-3038333DC283}" type="presOf" srcId="{2A2BC348-93E3-455B-B1AB-147DE3D9FF15}" destId="{5DE7B3C9-7713-449D-8832-E31363B12C4A}" srcOrd="0" destOrd="0" presId="urn:microsoft.com/office/officeart/2008/layout/VerticalCurvedList"/>
    <dgm:cxn modelId="{98891254-67D1-4935-8D68-DAA5DE64C64F}" type="presOf" srcId="{3699512C-1E7C-4DD1-AA85-CCFA2FD1443C}" destId="{8339CE2A-DB4F-492E-8D15-F61E7404A377}" srcOrd="0" destOrd="0" presId="urn:microsoft.com/office/officeart/2008/layout/VerticalCurvedList"/>
    <dgm:cxn modelId="{D95E214C-A243-4646-9BC1-6D0D45F8659A}" type="presOf" srcId="{053ABF1B-BDB0-427A-BAC8-99B3407726EA}" destId="{75EACB04-FC6D-4FEF-BD23-5176E1DA37D2}" srcOrd="0" destOrd="0" presId="urn:microsoft.com/office/officeart/2008/layout/VerticalCurvedList"/>
    <dgm:cxn modelId="{3F5280D3-FD39-4E6D-8C51-9A7C8D0084B2}" type="presOf" srcId="{33DD3EBB-92D4-49AD-926C-4F5A81A2226C}" destId="{8DDA03D2-C1BC-4CCF-8815-1C003A69BAF8}" srcOrd="0" destOrd="0" presId="urn:microsoft.com/office/officeart/2008/layout/VerticalCurvedList"/>
    <dgm:cxn modelId="{8F2FE349-668E-4EFD-96B8-7183B7F23960}" srcId="{053ABF1B-BDB0-427A-BAC8-99B3407726EA}" destId="{CF8DFD5D-62CA-4CB8-B16D-C08D87D1DA0C}" srcOrd="2" destOrd="0" parTransId="{A81AB091-3EDD-4A6D-99DE-4FB7A37F59DF}" sibTransId="{6D8607E3-D831-47DF-A400-2B5149045673}"/>
    <dgm:cxn modelId="{A77FAA97-121B-4164-A8FB-1D0E1391299E}" type="presParOf" srcId="{75EACB04-FC6D-4FEF-BD23-5176E1DA37D2}" destId="{1DBA9539-5B3A-4E6E-A8FC-5338649BE5C7}" srcOrd="0" destOrd="0" presId="urn:microsoft.com/office/officeart/2008/layout/VerticalCurvedList"/>
    <dgm:cxn modelId="{3C46A80F-0BE0-4608-9E1E-B738564349FE}" type="presParOf" srcId="{1DBA9539-5B3A-4E6E-A8FC-5338649BE5C7}" destId="{9655520E-E4E3-4F25-A712-2FF1B87AA839}" srcOrd="0" destOrd="0" presId="urn:microsoft.com/office/officeart/2008/layout/VerticalCurvedList"/>
    <dgm:cxn modelId="{5CD1F89D-4967-4E43-B8D4-7D9A85414797}" type="presParOf" srcId="{9655520E-E4E3-4F25-A712-2FF1B87AA839}" destId="{C8A7F024-40D8-4C55-AA25-34D2260A6536}" srcOrd="0" destOrd="0" presId="urn:microsoft.com/office/officeart/2008/layout/VerticalCurvedList"/>
    <dgm:cxn modelId="{18CAD5E4-4E47-481A-8527-E5C4CE851D48}" type="presParOf" srcId="{9655520E-E4E3-4F25-A712-2FF1B87AA839}" destId="{5DE7B3C9-7713-449D-8832-E31363B12C4A}" srcOrd="1" destOrd="0" presId="urn:microsoft.com/office/officeart/2008/layout/VerticalCurvedList"/>
    <dgm:cxn modelId="{2EF15606-0381-4E85-9620-27EF1D0D4F10}" type="presParOf" srcId="{9655520E-E4E3-4F25-A712-2FF1B87AA839}" destId="{427DE34E-8CDC-49E4-8A95-2B2AD357C5CB}" srcOrd="2" destOrd="0" presId="urn:microsoft.com/office/officeart/2008/layout/VerticalCurvedList"/>
    <dgm:cxn modelId="{A296652B-5ACB-4E59-9BF2-4FCF0C315F65}" type="presParOf" srcId="{9655520E-E4E3-4F25-A712-2FF1B87AA839}" destId="{A6FBCA4B-3825-4218-8DC4-1A3B8B76AAC1}" srcOrd="3" destOrd="0" presId="urn:microsoft.com/office/officeart/2008/layout/VerticalCurvedList"/>
    <dgm:cxn modelId="{24A7303B-ABDB-4829-A3BC-154F62269647}" type="presParOf" srcId="{1DBA9539-5B3A-4E6E-A8FC-5338649BE5C7}" destId="{8DDA03D2-C1BC-4CCF-8815-1C003A69BAF8}" srcOrd="1" destOrd="0" presId="urn:microsoft.com/office/officeart/2008/layout/VerticalCurvedList"/>
    <dgm:cxn modelId="{64E5E373-BDD6-48F9-837C-63DAD9410DBA}" type="presParOf" srcId="{1DBA9539-5B3A-4E6E-A8FC-5338649BE5C7}" destId="{A4EE42EF-9853-4CBF-BF9C-9640C38F76F7}" srcOrd="2" destOrd="0" presId="urn:microsoft.com/office/officeart/2008/layout/VerticalCurvedList"/>
    <dgm:cxn modelId="{BED36275-4CD3-4156-AD53-B864F8E1BC1A}" type="presParOf" srcId="{A4EE42EF-9853-4CBF-BF9C-9640C38F76F7}" destId="{B934E905-5B34-4859-8E32-E711AA959572}" srcOrd="0" destOrd="0" presId="urn:microsoft.com/office/officeart/2008/layout/VerticalCurvedList"/>
    <dgm:cxn modelId="{7E5C2853-57C3-47A0-8089-FDD0F41033EB}" type="presParOf" srcId="{1DBA9539-5B3A-4E6E-A8FC-5338649BE5C7}" destId="{8339CE2A-DB4F-492E-8D15-F61E7404A377}" srcOrd="3" destOrd="0" presId="urn:microsoft.com/office/officeart/2008/layout/VerticalCurvedList"/>
    <dgm:cxn modelId="{B926E77A-F829-4A73-9795-3B2157FED020}" type="presParOf" srcId="{1DBA9539-5B3A-4E6E-A8FC-5338649BE5C7}" destId="{C2F06279-9031-4F3D-A127-D34377965FC2}" srcOrd="4" destOrd="0" presId="urn:microsoft.com/office/officeart/2008/layout/VerticalCurvedList"/>
    <dgm:cxn modelId="{1C7F26A8-8CD3-4453-83AD-2958354D2890}" type="presParOf" srcId="{C2F06279-9031-4F3D-A127-D34377965FC2}" destId="{DA49A4E5-30FC-4D4D-8B7D-BFD10401BB4A}" srcOrd="0" destOrd="0" presId="urn:microsoft.com/office/officeart/2008/layout/VerticalCurvedList"/>
    <dgm:cxn modelId="{6E9FDE0E-CC98-4542-AA1F-7D490B591677}" type="presParOf" srcId="{1DBA9539-5B3A-4E6E-A8FC-5338649BE5C7}" destId="{8C486F81-8176-4377-9204-2B80F228CAC0}" srcOrd="5" destOrd="0" presId="urn:microsoft.com/office/officeart/2008/layout/VerticalCurvedList"/>
    <dgm:cxn modelId="{3C7B6E0B-2582-4760-A51B-3863B0E2728E}" type="presParOf" srcId="{1DBA9539-5B3A-4E6E-A8FC-5338649BE5C7}" destId="{48CA1D50-3B2C-41BE-9C77-AF4CF965EFB7}" srcOrd="6" destOrd="0" presId="urn:microsoft.com/office/officeart/2008/layout/VerticalCurvedList"/>
    <dgm:cxn modelId="{77CD1379-63FD-4C5E-8320-16D6E1CFB748}" type="presParOf" srcId="{48CA1D50-3B2C-41BE-9C77-AF4CF965EFB7}" destId="{69DA1D59-CA1F-413F-9478-7BDD586096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EF0613-BFCB-4815-8B0E-EBEDCCEDF7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C9263F-122A-4DF9-A056-A0527D07729F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2470D299-BA34-4F3D-91B1-3E27D797F762}" type="parTrans" cxnId="{BA41904E-AF03-4414-9A36-A2C723E39036}">
      <dgm:prSet/>
      <dgm:spPr/>
      <dgm:t>
        <a:bodyPr/>
        <a:lstStyle/>
        <a:p>
          <a:endParaRPr lang="en-US"/>
        </a:p>
      </dgm:t>
    </dgm:pt>
    <dgm:pt modelId="{9B96CF39-D510-4027-83B9-1F86B326F596}" type="sibTrans" cxnId="{BA41904E-AF03-4414-9A36-A2C723E39036}">
      <dgm:prSet/>
      <dgm:spPr/>
      <dgm:t>
        <a:bodyPr/>
        <a:lstStyle/>
        <a:p>
          <a:endParaRPr lang="en-US"/>
        </a:p>
      </dgm:t>
    </dgm:pt>
    <dgm:pt modelId="{104C0FC9-E593-46D0-B5CF-CDF69D7EC2F5}">
      <dgm:prSet phldrT="[Text]"/>
      <dgm:spPr/>
      <dgm:t>
        <a:bodyPr/>
        <a:lstStyle/>
        <a:p>
          <a:r>
            <a:rPr lang="en-US" dirty="0"/>
            <a:t>Data analysis</a:t>
          </a:r>
        </a:p>
      </dgm:t>
    </dgm:pt>
    <dgm:pt modelId="{6D2F1927-A0C4-4F51-AC8A-33BE0393CC91}" type="parTrans" cxnId="{344BF57C-C5D5-459E-9B0D-E939D0C73348}">
      <dgm:prSet/>
      <dgm:spPr/>
      <dgm:t>
        <a:bodyPr/>
        <a:lstStyle/>
        <a:p>
          <a:endParaRPr lang="en-US"/>
        </a:p>
      </dgm:t>
    </dgm:pt>
    <dgm:pt modelId="{08A8EAC8-6144-491E-A333-67AC269285DE}" type="sibTrans" cxnId="{344BF57C-C5D5-459E-9B0D-E939D0C73348}">
      <dgm:prSet/>
      <dgm:spPr/>
      <dgm:t>
        <a:bodyPr/>
        <a:lstStyle/>
        <a:p>
          <a:endParaRPr lang="en-US"/>
        </a:p>
      </dgm:t>
    </dgm:pt>
    <dgm:pt modelId="{C46B10D0-6FFA-4B22-BA04-BBDBA15C3EE8}">
      <dgm:prSet phldrT="[Text]"/>
      <dgm:spPr/>
      <dgm:t>
        <a:bodyPr/>
        <a:lstStyle/>
        <a:p>
          <a:r>
            <a:rPr lang="en-US" dirty="0"/>
            <a:t>Data visualization </a:t>
          </a:r>
        </a:p>
      </dgm:t>
    </dgm:pt>
    <dgm:pt modelId="{71BF89FD-B0ED-424D-8167-ACE749A20855}" type="parTrans" cxnId="{2952164B-B2B7-4676-A509-D884F7D878F2}">
      <dgm:prSet/>
      <dgm:spPr/>
      <dgm:t>
        <a:bodyPr/>
        <a:lstStyle/>
        <a:p>
          <a:endParaRPr lang="en-US"/>
        </a:p>
      </dgm:t>
    </dgm:pt>
    <dgm:pt modelId="{86419E48-21C5-498B-B9E5-7EFD1157C100}" type="sibTrans" cxnId="{2952164B-B2B7-4676-A509-D884F7D878F2}">
      <dgm:prSet/>
      <dgm:spPr/>
      <dgm:t>
        <a:bodyPr/>
        <a:lstStyle/>
        <a:p>
          <a:endParaRPr lang="en-US"/>
        </a:p>
      </dgm:t>
    </dgm:pt>
    <dgm:pt modelId="{662A6722-BE29-4F7A-9A9F-9BABBC3F63BB}" type="pres">
      <dgm:prSet presAssocID="{01EF0613-BFCB-4815-8B0E-EBEDCCEDF7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F3C58D-2CC9-4DE9-8395-3AC1F7B8D309}" type="pres">
      <dgm:prSet presAssocID="{B2C9263F-122A-4DF9-A056-A0527D07729F}" presName="parentLin" presStyleCnt="0"/>
      <dgm:spPr/>
    </dgm:pt>
    <dgm:pt modelId="{54147286-D560-44D2-87E8-35597F1F43F0}" type="pres">
      <dgm:prSet presAssocID="{B2C9263F-122A-4DF9-A056-A0527D07729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0FCA80F-9217-43C1-84A0-B7205FDFAEC4}" type="pres">
      <dgm:prSet presAssocID="{B2C9263F-122A-4DF9-A056-A0527D0772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6BC43-54A9-4226-AA50-591E1F78E3FE}" type="pres">
      <dgm:prSet presAssocID="{B2C9263F-122A-4DF9-A056-A0527D07729F}" presName="negativeSpace" presStyleCnt="0"/>
      <dgm:spPr/>
    </dgm:pt>
    <dgm:pt modelId="{6ABBFACE-C053-4231-8C69-364011F63A75}" type="pres">
      <dgm:prSet presAssocID="{B2C9263F-122A-4DF9-A056-A0527D07729F}" presName="childText" presStyleLbl="conFgAcc1" presStyleIdx="0" presStyleCnt="3">
        <dgm:presLayoutVars>
          <dgm:bulletEnabled val="1"/>
        </dgm:presLayoutVars>
      </dgm:prSet>
      <dgm:spPr/>
    </dgm:pt>
    <dgm:pt modelId="{ED157F0F-B103-414F-B04A-894E3A59C15A}" type="pres">
      <dgm:prSet presAssocID="{9B96CF39-D510-4027-83B9-1F86B326F596}" presName="spaceBetweenRectangles" presStyleCnt="0"/>
      <dgm:spPr/>
    </dgm:pt>
    <dgm:pt modelId="{C3B9FE5D-6E43-4F6A-A8CF-DC690322CBB4}" type="pres">
      <dgm:prSet presAssocID="{104C0FC9-E593-46D0-B5CF-CDF69D7EC2F5}" presName="parentLin" presStyleCnt="0"/>
      <dgm:spPr/>
    </dgm:pt>
    <dgm:pt modelId="{296BEE58-87C9-4D41-B2BA-933ACD6C2525}" type="pres">
      <dgm:prSet presAssocID="{104C0FC9-E593-46D0-B5CF-CDF69D7EC2F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E850D22-05D6-409C-80AB-36DBA826A193}" type="pres">
      <dgm:prSet presAssocID="{104C0FC9-E593-46D0-B5CF-CDF69D7EC2F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35AF2-529C-4418-AA87-6D046753FD3A}" type="pres">
      <dgm:prSet presAssocID="{104C0FC9-E593-46D0-B5CF-CDF69D7EC2F5}" presName="negativeSpace" presStyleCnt="0"/>
      <dgm:spPr/>
    </dgm:pt>
    <dgm:pt modelId="{4BDFB368-9D02-4C13-B8B9-03E9C0E0151B}" type="pres">
      <dgm:prSet presAssocID="{104C0FC9-E593-46D0-B5CF-CDF69D7EC2F5}" presName="childText" presStyleLbl="conFgAcc1" presStyleIdx="1" presStyleCnt="3">
        <dgm:presLayoutVars>
          <dgm:bulletEnabled val="1"/>
        </dgm:presLayoutVars>
      </dgm:prSet>
      <dgm:spPr/>
    </dgm:pt>
    <dgm:pt modelId="{B81A99DB-7266-4355-A317-EE18D1EA834A}" type="pres">
      <dgm:prSet presAssocID="{08A8EAC8-6144-491E-A333-67AC269285DE}" presName="spaceBetweenRectangles" presStyleCnt="0"/>
      <dgm:spPr/>
    </dgm:pt>
    <dgm:pt modelId="{3246E759-E5C2-4A6A-8BD1-17E1FC5361BD}" type="pres">
      <dgm:prSet presAssocID="{C46B10D0-6FFA-4B22-BA04-BBDBA15C3EE8}" presName="parentLin" presStyleCnt="0"/>
      <dgm:spPr/>
    </dgm:pt>
    <dgm:pt modelId="{97B2557A-708A-48FF-A722-0A429F0B1EE6}" type="pres">
      <dgm:prSet presAssocID="{C46B10D0-6FFA-4B22-BA04-BBDBA15C3EE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9896BC0C-5F6C-4B3A-93E0-78671097689D}" type="pres">
      <dgm:prSet presAssocID="{C46B10D0-6FFA-4B22-BA04-BBDBA15C3EE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7CA20D-BCBD-40D1-9168-66DA1E355273}" type="pres">
      <dgm:prSet presAssocID="{C46B10D0-6FFA-4B22-BA04-BBDBA15C3EE8}" presName="negativeSpace" presStyleCnt="0"/>
      <dgm:spPr/>
    </dgm:pt>
    <dgm:pt modelId="{418AFDFF-9DE7-4B2F-B7A0-01645379A038}" type="pres">
      <dgm:prSet presAssocID="{C46B10D0-6FFA-4B22-BA04-BBDBA15C3EE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018116C-87BF-41DC-AA89-362BAF9ACA4F}" type="presOf" srcId="{C46B10D0-6FFA-4B22-BA04-BBDBA15C3EE8}" destId="{9896BC0C-5F6C-4B3A-93E0-78671097689D}" srcOrd="1" destOrd="0" presId="urn:microsoft.com/office/officeart/2005/8/layout/list1"/>
    <dgm:cxn modelId="{E4218522-126C-4B2E-9202-C20F80ABF7FC}" type="presOf" srcId="{104C0FC9-E593-46D0-B5CF-CDF69D7EC2F5}" destId="{FE850D22-05D6-409C-80AB-36DBA826A193}" srcOrd="1" destOrd="0" presId="urn:microsoft.com/office/officeart/2005/8/layout/list1"/>
    <dgm:cxn modelId="{6BA89B7D-C0EF-4E2E-A605-D6F0A1000F18}" type="presOf" srcId="{B2C9263F-122A-4DF9-A056-A0527D07729F}" destId="{10FCA80F-9217-43C1-84A0-B7205FDFAEC4}" srcOrd="1" destOrd="0" presId="urn:microsoft.com/office/officeart/2005/8/layout/list1"/>
    <dgm:cxn modelId="{F184F99E-EA71-419E-8915-C449B3385386}" type="presOf" srcId="{B2C9263F-122A-4DF9-A056-A0527D07729F}" destId="{54147286-D560-44D2-87E8-35597F1F43F0}" srcOrd="0" destOrd="0" presId="urn:microsoft.com/office/officeart/2005/8/layout/list1"/>
    <dgm:cxn modelId="{BA41904E-AF03-4414-9A36-A2C723E39036}" srcId="{01EF0613-BFCB-4815-8B0E-EBEDCCEDF755}" destId="{B2C9263F-122A-4DF9-A056-A0527D07729F}" srcOrd="0" destOrd="0" parTransId="{2470D299-BA34-4F3D-91B1-3E27D797F762}" sibTransId="{9B96CF39-D510-4027-83B9-1F86B326F596}"/>
    <dgm:cxn modelId="{2952164B-B2B7-4676-A509-D884F7D878F2}" srcId="{01EF0613-BFCB-4815-8B0E-EBEDCCEDF755}" destId="{C46B10D0-6FFA-4B22-BA04-BBDBA15C3EE8}" srcOrd="2" destOrd="0" parTransId="{71BF89FD-B0ED-424D-8167-ACE749A20855}" sibTransId="{86419E48-21C5-498B-B9E5-7EFD1157C100}"/>
    <dgm:cxn modelId="{88CFB12D-5769-4170-8923-42DDF3D32D88}" type="presOf" srcId="{104C0FC9-E593-46D0-B5CF-CDF69D7EC2F5}" destId="{296BEE58-87C9-4D41-B2BA-933ACD6C2525}" srcOrd="0" destOrd="0" presId="urn:microsoft.com/office/officeart/2005/8/layout/list1"/>
    <dgm:cxn modelId="{AC2DD56B-42AC-4C1A-9727-B679B76AE402}" type="presOf" srcId="{C46B10D0-6FFA-4B22-BA04-BBDBA15C3EE8}" destId="{97B2557A-708A-48FF-A722-0A429F0B1EE6}" srcOrd="0" destOrd="0" presId="urn:microsoft.com/office/officeart/2005/8/layout/list1"/>
    <dgm:cxn modelId="{344BF57C-C5D5-459E-9B0D-E939D0C73348}" srcId="{01EF0613-BFCB-4815-8B0E-EBEDCCEDF755}" destId="{104C0FC9-E593-46D0-B5CF-CDF69D7EC2F5}" srcOrd="1" destOrd="0" parTransId="{6D2F1927-A0C4-4F51-AC8A-33BE0393CC91}" sibTransId="{08A8EAC8-6144-491E-A333-67AC269285DE}"/>
    <dgm:cxn modelId="{FC2BA40E-CA21-40C8-B027-30AF3F7CA269}" type="presOf" srcId="{01EF0613-BFCB-4815-8B0E-EBEDCCEDF755}" destId="{662A6722-BE29-4F7A-9A9F-9BABBC3F63BB}" srcOrd="0" destOrd="0" presId="urn:microsoft.com/office/officeart/2005/8/layout/list1"/>
    <dgm:cxn modelId="{6F776D1D-C7CE-46D2-9F69-1B7184F7EFB1}" type="presParOf" srcId="{662A6722-BE29-4F7A-9A9F-9BABBC3F63BB}" destId="{22F3C58D-2CC9-4DE9-8395-3AC1F7B8D309}" srcOrd="0" destOrd="0" presId="urn:microsoft.com/office/officeart/2005/8/layout/list1"/>
    <dgm:cxn modelId="{0CF8D12D-0BCF-40C4-8AD4-E975E54FF67F}" type="presParOf" srcId="{22F3C58D-2CC9-4DE9-8395-3AC1F7B8D309}" destId="{54147286-D560-44D2-87E8-35597F1F43F0}" srcOrd="0" destOrd="0" presId="urn:microsoft.com/office/officeart/2005/8/layout/list1"/>
    <dgm:cxn modelId="{28F7B11F-46A4-4FCB-AEBB-8BACC6FB1703}" type="presParOf" srcId="{22F3C58D-2CC9-4DE9-8395-3AC1F7B8D309}" destId="{10FCA80F-9217-43C1-84A0-B7205FDFAEC4}" srcOrd="1" destOrd="0" presId="urn:microsoft.com/office/officeart/2005/8/layout/list1"/>
    <dgm:cxn modelId="{9EB17D83-1FF0-47FD-B5F4-0327418CE602}" type="presParOf" srcId="{662A6722-BE29-4F7A-9A9F-9BABBC3F63BB}" destId="{C3A6BC43-54A9-4226-AA50-591E1F78E3FE}" srcOrd="1" destOrd="0" presId="urn:microsoft.com/office/officeart/2005/8/layout/list1"/>
    <dgm:cxn modelId="{542DC173-5595-46C2-A722-103EDA48DC81}" type="presParOf" srcId="{662A6722-BE29-4F7A-9A9F-9BABBC3F63BB}" destId="{6ABBFACE-C053-4231-8C69-364011F63A75}" srcOrd="2" destOrd="0" presId="urn:microsoft.com/office/officeart/2005/8/layout/list1"/>
    <dgm:cxn modelId="{6AF8A4C4-390B-4B1F-9853-5A233920B5A0}" type="presParOf" srcId="{662A6722-BE29-4F7A-9A9F-9BABBC3F63BB}" destId="{ED157F0F-B103-414F-B04A-894E3A59C15A}" srcOrd="3" destOrd="0" presId="urn:microsoft.com/office/officeart/2005/8/layout/list1"/>
    <dgm:cxn modelId="{E9004B93-A51C-4B16-A949-97E23F459663}" type="presParOf" srcId="{662A6722-BE29-4F7A-9A9F-9BABBC3F63BB}" destId="{C3B9FE5D-6E43-4F6A-A8CF-DC690322CBB4}" srcOrd="4" destOrd="0" presId="urn:microsoft.com/office/officeart/2005/8/layout/list1"/>
    <dgm:cxn modelId="{CBE3955F-2CDC-4534-B774-91AD41453EF6}" type="presParOf" srcId="{C3B9FE5D-6E43-4F6A-A8CF-DC690322CBB4}" destId="{296BEE58-87C9-4D41-B2BA-933ACD6C2525}" srcOrd="0" destOrd="0" presId="urn:microsoft.com/office/officeart/2005/8/layout/list1"/>
    <dgm:cxn modelId="{7F1A03CE-3C1B-4C64-973F-3C302E7BC310}" type="presParOf" srcId="{C3B9FE5D-6E43-4F6A-A8CF-DC690322CBB4}" destId="{FE850D22-05D6-409C-80AB-36DBA826A193}" srcOrd="1" destOrd="0" presId="urn:microsoft.com/office/officeart/2005/8/layout/list1"/>
    <dgm:cxn modelId="{0DF6036A-D7EC-40B8-9CC3-45C7D93AE951}" type="presParOf" srcId="{662A6722-BE29-4F7A-9A9F-9BABBC3F63BB}" destId="{E7B35AF2-529C-4418-AA87-6D046753FD3A}" srcOrd="5" destOrd="0" presId="urn:microsoft.com/office/officeart/2005/8/layout/list1"/>
    <dgm:cxn modelId="{0C64071F-6475-41E8-AE9C-799E60107013}" type="presParOf" srcId="{662A6722-BE29-4F7A-9A9F-9BABBC3F63BB}" destId="{4BDFB368-9D02-4C13-B8B9-03E9C0E0151B}" srcOrd="6" destOrd="0" presId="urn:microsoft.com/office/officeart/2005/8/layout/list1"/>
    <dgm:cxn modelId="{61A57A51-DACE-40B3-90B6-B4D2D1C5C69B}" type="presParOf" srcId="{662A6722-BE29-4F7A-9A9F-9BABBC3F63BB}" destId="{B81A99DB-7266-4355-A317-EE18D1EA834A}" srcOrd="7" destOrd="0" presId="urn:microsoft.com/office/officeart/2005/8/layout/list1"/>
    <dgm:cxn modelId="{6F686A9A-A008-4ABB-AFEE-3D53653CD666}" type="presParOf" srcId="{662A6722-BE29-4F7A-9A9F-9BABBC3F63BB}" destId="{3246E759-E5C2-4A6A-8BD1-17E1FC5361BD}" srcOrd="8" destOrd="0" presId="urn:microsoft.com/office/officeart/2005/8/layout/list1"/>
    <dgm:cxn modelId="{1A04E678-CAFA-46BA-A209-927F40CB5EEA}" type="presParOf" srcId="{3246E759-E5C2-4A6A-8BD1-17E1FC5361BD}" destId="{97B2557A-708A-48FF-A722-0A429F0B1EE6}" srcOrd="0" destOrd="0" presId="urn:microsoft.com/office/officeart/2005/8/layout/list1"/>
    <dgm:cxn modelId="{FBA5D5DD-1DA7-4023-BE41-80DDDC79206D}" type="presParOf" srcId="{3246E759-E5C2-4A6A-8BD1-17E1FC5361BD}" destId="{9896BC0C-5F6C-4B3A-93E0-78671097689D}" srcOrd="1" destOrd="0" presId="urn:microsoft.com/office/officeart/2005/8/layout/list1"/>
    <dgm:cxn modelId="{C0E35D52-CFAD-4F66-9DA9-F658914B9315}" type="presParOf" srcId="{662A6722-BE29-4F7A-9A9F-9BABBC3F63BB}" destId="{B87CA20D-BCBD-40D1-9168-66DA1E355273}" srcOrd="9" destOrd="0" presId="urn:microsoft.com/office/officeart/2005/8/layout/list1"/>
    <dgm:cxn modelId="{D6F9922E-0D70-4F4B-8651-31F1D0BE1D31}" type="presParOf" srcId="{662A6722-BE29-4F7A-9A9F-9BABBC3F63BB}" destId="{418AFDFF-9DE7-4B2F-B7A0-01645379A03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28E778-AF80-4CB9-BF25-FA8EEE8129E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419FC7-8226-44BA-92FB-1972402CD2F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Natural language processing</a:t>
          </a:r>
          <a:endParaRPr lang="en-US" dirty="0"/>
        </a:p>
      </dgm:t>
    </dgm:pt>
    <dgm:pt modelId="{7B42EC42-A850-4A87-90A0-379255B74DFB}" type="parTrans" cxnId="{92B44445-60F1-4DE5-91BF-54A9D1D0C8EB}">
      <dgm:prSet/>
      <dgm:spPr/>
      <dgm:t>
        <a:bodyPr/>
        <a:lstStyle/>
        <a:p>
          <a:endParaRPr lang="en-US"/>
        </a:p>
      </dgm:t>
    </dgm:pt>
    <dgm:pt modelId="{4E6E1BFC-0979-4690-B156-E56A070C5EF2}" type="sibTrans" cxnId="{92B44445-60F1-4DE5-91BF-54A9D1D0C8EB}">
      <dgm:prSet/>
      <dgm:spPr/>
      <dgm:t>
        <a:bodyPr/>
        <a:lstStyle/>
        <a:p>
          <a:endParaRPr lang="en-US"/>
        </a:p>
      </dgm:t>
    </dgm:pt>
    <dgm:pt modelId="{9184B8B0-A43E-4C24-A645-0F9B946F985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Alexa</a:t>
          </a:r>
          <a:endParaRPr lang="en-US" dirty="0"/>
        </a:p>
      </dgm:t>
    </dgm:pt>
    <dgm:pt modelId="{3A1014F2-56D7-4087-AD0F-9F82DC735E45}" type="parTrans" cxnId="{41E517C6-3FFD-4F4B-9E7D-0EF198779EC2}">
      <dgm:prSet/>
      <dgm:spPr/>
      <dgm:t>
        <a:bodyPr/>
        <a:lstStyle/>
        <a:p>
          <a:endParaRPr lang="en-US"/>
        </a:p>
      </dgm:t>
    </dgm:pt>
    <dgm:pt modelId="{52DB3C94-D618-45E5-8F53-24F5EB22DA6D}" type="sibTrans" cxnId="{41E517C6-3FFD-4F4B-9E7D-0EF198779EC2}">
      <dgm:prSet/>
      <dgm:spPr/>
      <dgm:t>
        <a:bodyPr/>
        <a:lstStyle/>
        <a:p>
          <a:endParaRPr lang="en-US"/>
        </a:p>
      </dgm:t>
    </dgm:pt>
    <dgm:pt modelId="{ACE079F8-533B-489E-84CA-656A18BA4B8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Siri</a:t>
          </a:r>
          <a:endParaRPr lang="en-US" dirty="0"/>
        </a:p>
      </dgm:t>
    </dgm:pt>
    <dgm:pt modelId="{82665338-23E2-435F-A018-1802C3BD49E9}" type="parTrans" cxnId="{76DE9FF1-01C5-4762-8700-0F789A731D10}">
      <dgm:prSet/>
      <dgm:spPr/>
      <dgm:t>
        <a:bodyPr/>
        <a:lstStyle/>
        <a:p>
          <a:endParaRPr lang="en-US"/>
        </a:p>
      </dgm:t>
    </dgm:pt>
    <dgm:pt modelId="{D03BBE68-CBFB-4B0F-9EF7-C6CE0BBC3625}" type="sibTrans" cxnId="{76DE9FF1-01C5-4762-8700-0F789A731D10}">
      <dgm:prSet/>
      <dgm:spPr/>
      <dgm:t>
        <a:bodyPr/>
        <a:lstStyle/>
        <a:p>
          <a:endParaRPr lang="en-US"/>
        </a:p>
      </dgm:t>
    </dgm:pt>
    <dgm:pt modelId="{913ECE64-D095-4274-B7C3-AED4727023A7}" type="pres">
      <dgm:prSet presAssocID="{1928E778-AF80-4CB9-BF25-FA8EEE8129E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DA8C62-E203-42BB-A551-86DE380FD919}" type="pres">
      <dgm:prSet presAssocID="{30419FC7-8226-44BA-92FB-1972402CD2F0}" presName="composite" presStyleCnt="0"/>
      <dgm:spPr/>
    </dgm:pt>
    <dgm:pt modelId="{BAA7D5E7-6A3C-4192-84AE-F8F8246488B5}" type="pres">
      <dgm:prSet presAssocID="{30419FC7-8226-44BA-92FB-1972402CD2F0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3C1C5-6D9D-40EF-B27B-7A545C26D3CC}" type="pres">
      <dgm:prSet presAssocID="{30419FC7-8226-44BA-92FB-1972402CD2F0}" presName="rect2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083A9D3-A7FB-4E02-B010-B26F5A5FB8DC}" type="pres">
      <dgm:prSet presAssocID="{4E6E1BFC-0979-4690-B156-E56A070C5EF2}" presName="sibTrans" presStyleCnt="0"/>
      <dgm:spPr/>
    </dgm:pt>
    <dgm:pt modelId="{1252AA4F-739C-4704-8AE4-9A86D1E28DFC}" type="pres">
      <dgm:prSet presAssocID="{9184B8B0-A43E-4C24-A645-0F9B946F9857}" presName="composite" presStyleCnt="0"/>
      <dgm:spPr/>
    </dgm:pt>
    <dgm:pt modelId="{859F0A9F-D816-41FD-BF49-793D06637CFF}" type="pres">
      <dgm:prSet presAssocID="{9184B8B0-A43E-4C24-A645-0F9B946F9857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E1DC2-7B8A-4F34-B7CC-1A7E7773D371}" type="pres">
      <dgm:prSet presAssocID="{9184B8B0-A43E-4C24-A645-0F9B946F9857}" presName="rect2" presStyleLbl="fgImgPlace1" presStyleIdx="1" presStyleCnt="3" custLinFactNeighborX="118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E6EA58C-6868-4D28-A50E-CA2BA4B4C991}" type="pres">
      <dgm:prSet presAssocID="{52DB3C94-D618-45E5-8F53-24F5EB22DA6D}" presName="sibTrans" presStyleCnt="0"/>
      <dgm:spPr/>
    </dgm:pt>
    <dgm:pt modelId="{175F3033-0D54-4899-804D-6B829DA2DDF7}" type="pres">
      <dgm:prSet presAssocID="{ACE079F8-533B-489E-84CA-656A18BA4B87}" presName="composite" presStyleCnt="0"/>
      <dgm:spPr/>
    </dgm:pt>
    <dgm:pt modelId="{3840EBB7-16C8-4905-AF1D-042F52A3475D}" type="pres">
      <dgm:prSet presAssocID="{ACE079F8-533B-489E-84CA-656A18BA4B87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DE21-C0F5-4FA4-A7B1-1CD8E1979CEE}" type="pres">
      <dgm:prSet presAssocID="{ACE079F8-533B-489E-84CA-656A18BA4B87}" presName="rect2" presStyleLbl="fgImgPlace1" presStyleIdx="2" presStyleCnt="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92B44445-60F1-4DE5-91BF-54A9D1D0C8EB}" srcId="{1928E778-AF80-4CB9-BF25-FA8EEE8129EB}" destId="{30419FC7-8226-44BA-92FB-1972402CD2F0}" srcOrd="0" destOrd="0" parTransId="{7B42EC42-A850-4A87-90A0-379255B74DFB}" sibTransId="{4E6E1BFC-0979-4690-B156-E56A070C5EF2}"/>
    <dgm:cxn modelId="{085B8CC8-3BA7-4C26-B7C3-582726A5D36F}" type="presOf" srcId="{9184B8B0-A43E-4C24-A645-0F9B946F9857}" destId="{859F0A9F-D816-41FD-BF49-793D06637CFF}" srcOrd="0" destOrd="0" presId="urn:microsoft.com/office/officeart/2008/layout/PictureStrips"/>
    <dgm:cxn modelId="{F65DA37D-42B6-4C34-B7E9-0D08388323EB}" type="presOf" srcId="{30419FC7-8226-44BA-92FB-1972402CD2F0}" destId="{BAA7D5E7-6A3C-4192-84AE-F8F8246488B5}" srcOrd="0" destOrd="0" presId="urn:microsoft.com/office/officeart/2008/layout/PictureStrips"/>
    <dgm:cxn modelId="{CABF8C72-6A59-4605-91F7-13504AF65D15}" type="presOf" srcId="{1928E778-AF80-4CB9-BF25-FA8EEE8129EB}" destId="{913ECE64-D095-4274-B7C3-AED4727023A7}" srcOrd="0" destOrd="0" presId="urn:microsoft.com/office/officeart/2008/layout/PictureStrips"/>
    <dgm:cxn modelId="{41E517C6-3FFD-4F4B-9E7D-0EF198779EC2}" srcId="{1928E778-AF80-4CB9-BF25-FA8EEE8129EB}" destId="{9184B8B0-A43E-4C24-A645-0F9B946F9857}" srcOrd="1" destOrd="0" parTransId="{3A1014F2-56D7-4087-AD0F-9F82DC735E45}" sibTransId="{52DB3C94-D618-45E5-8F53-24F5EB22DA6D}"/>
    <dgm:cxn modelId="{D93BBFC8-ABAC-4489-B1EB-ED977669BE13}" type="presOf" srcId="{ACE079F8-533B-489E-84CA-656A18BA4B87}" destId="{3840EBB7-16C8-4905-AF1D-042F52A3475D}" srcOrd="0" destOrd="0" presId="urn:microsoft.com/office/officeart/2008/layout/PictureStrips"/>
    <dgm:cxn modelId="{76DE9FF1-01C5-4762-8700-0F789A731D10}" srcId="{1928E778-AF80-4CB9-BF25-FA8EEE8129EB}" destId="{ACE079F8-533B-489E-84CA-656A18BA4B87}" srcOrd="2" destOrd="0" parTransId="{82665338-23E2-435F-A018-1802C3BD49E9}" sibTransId="{D03BBE68-CBFB-4B0F-9EF7-C6CE0BBC3625}"/>
    <dgm:cxn modelId="{42BDBA78-5EC6-4316-A955-BC8D6D46F5DE}" type="presParOf" srcId="{913ECE64-D095-4274-B7C3-AED4727023A7}" destId="{C3DA8C62-E203-42BB-A551-86DE380FD919}" srcOrd="0" destOrd="0" presId="urn:microsoft.com/office/officeart/2008/layout/PictureStrips"/>
    <dgm:cxn modelId="{79D6877C-9178-4E03-8F7F-145D7C44C9CB}" type="presParOf" srcId="{C3DA8C62-E203-42BB-A551-86DE380FD919}" destId="{BAA7D5E7-6A3C-4192-84AE-F8F8246488B5}" srcOrd="0" destOrd="0" presId="urn:microsoft.com/office/officeart/2008/layout/PictureStrips"/>
    <dgm:cxn modelId="{B00D4DE9-4FB4-437B-9A47-EF34D508B7E6}" type="presParOf" srcId="{C3DA8C62-E203-42BB-A551-86DE380FD919}" destId="{FF13C1C5-6D9D-40EF-B27B-7A545C26D3CC}" srcOrd="1" destOrd="0" presId="urn:microsoft.com/office/officeart/2008/layout/PictureStrips"/>
    <dgm:cxn modelId="{2BB6D85B-7D74-4723-90ED-D361D0A2AE17}" type="presParOf" srcId="{913ECE64-D095-4274-B7C3-AED4727023A7}" destId="{F083A9D3-A7FB-4E02-B010-B26F5A5FB8DC}" srcOrd="1" destOrd="0" presId="urn:microsoft.com/office/officeart/2008/layout/PictureStrips"/>
    <dgm:cxn modelId="{19C495B6-68C2-40F2-94C5-56867B3E118E}" type="presParOf" srcId="{913ECE64-D095-4274-B7C3-AED4727023A7}" destId="{1252AA4F-739C-4704-8AE4-9A86D1E28DFC}" srcOrd="2" destOrd="0" presId="urn:microsoft.com/office/officeart/2008/layout/PictureStrips"/>
    <dgm:cxn modelId="{361FED05-213A-4066-A6C0-A3D42396379C}" type="presParOf" srcId="{1252AA4F-739C-4704-8AE4-9A86D1E28DFC}" destId="{859F0A9F-D816-41FD-BF49-793D06637CFF}" srcOrd="0" destOrd="0" presId="urn:microsoft.com/office/officeart/2008/layout/PictureStrips"/>
    <dgm:cxn modelId="{CE8091FC-30B3-4A7C-A6C5-458E410BC8DA}" type="presParOf" srcId="{1252AA4F-739C-4704-8AE4-9A86D1E28DFC}" destId="{F08E1DC2-7B8A-4F34-B7CC-1A7E7773D371}" srcOrd="1" destOrd="0" presId="urn:microsoft.com/office/officeart/2008/layout/PictureStrips"/>
    <dgm:cxn modelId="{EE8DAD78-315A-4D6B-A73F-841E753ABC6A}" type="presParOf" srcId="{913ECE64-D095-4274-B7C3-AED4727023A7}" destId="{1E6EA58C-6868-4D28-A50E-CA2BA4B4C991}" srcOrd="3" destOrd="0" presId="urn:microsoft.com/office/officeart/2008/layout/PictureStrips"/>
    <dgm:cxn modelId="{B0C7DB08-D1C9-41B6-9F86-8BA646B35693}" type="presParOf" srcId="{913ECE64-D095-4274-B7C3-AED4727023A7}" destId="{175F3033-0D54-4899-804D-6B829DA2DDF7}" srcOrd="4" destOrd="0" presId="urn:microsoft.com/office/officeart/2008/layout/PictureStrips"/>
    <dgm:cxn modelId="{A8012B7F-74FC-4575-9584-CB482596173E}" type="presParOf" srcId="{175F3033-0D54-4899-804D-6B829DA2DDF7}" destId="{3840EBB7-16C8-4905-AF1D-042F52A3475D}" srcOrd="0" destOrd="0" presId="urn:microsoft.com/office/officeart/2008/layout/PictureStrips"/>
    <dgm:cxn modelId="{6995408C-44F3-4E20-8E6C-7A13DFFA8D7C}" type="presParOf" srcId="{175F3033-0D54-4899-804D-6B829DA2DDF7}" destId="{487CDE21-C0F5-4FA4-A7B1-1CD8E1979CE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656D2-E4FB-47D5-A610-F01EF2CD4C09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n-US" sz="31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Behaviorism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3100" kern="1200" dirty="0"/>
            <a:t>(John Watson and B.F skinner)</a:t>
          </a:r>
        </a:p>
      </dsp:txBody>
      <dsp:txXfrm rot="5400000">
        <a:off x="-1" y="1"/>
        <a:ext cx="4064000" cy="2032000"/>
      </dsp:txXfrm>
    </dsp:sp>
    <dsp:sp modelId="{5A7B7BA9-CD42-4620-900B-F504F8FD09D5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n-US" sz="31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Cognitivism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n-US" sz="3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(Jean)</a:t>
          </a:r>
          <a:endParaRPr lang="en-US" sz="3100" kern="1200" dirty="0"/>
        </a:p>
      </dsp:txBody>
      <dsp:txXfrm>
        <a:off x="4064000" y="0"/>
        <a:ext cx="4064000" cy="2032000"/>
      </dsp:txXfrm>
    </dsp:sp>
    <dsp:sp modelId="{A2871B06-CE29-4EF7-89A8-D3F2782A7755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E667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Humanism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(Carl Roger and Abraham)</a:t>
          </a:r>
        </a:p>
      </dsp:txBody>
      <dsp:txXfrm rot="10800000">
        <a:off x="0" y="3386666"/>
        <a:ext cx="4064000" cy="2032000"/>
      </dsp:txXfrm>
    </dsp:sp>
    <dsp:sp modelId="{6CF78FBE-C497-46A3-80A7-6B62603AA954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06E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n-US" sz="3100" kern="1200" dirty="0"/>
            <a:t>Psychodynamic</a:t>
          </a:r>
          <a:r>
            <a:rPr lang="en-US" sz="3100" kern="1200" baseline="0" dirty="0"/>
            <a:t> theory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n-US" sz="3100" kern="1200" baseline="0" dirty="0"/>
            <a:t>(Sigmund Fred)</a:t>
          </a:r>
          <a:endParaRPr lang="en-US" sz="3100" kern="1200" dirty="0"/>
        </a:p>
      </dsp:txBody>
      <dsp:txXfrm rot="-5400000">
        <a:off x="4063999" y="3386666"/>
        <a:ext cx="4064000" cy="2032000"/>
      </dsp:txXfrm>
    </dsp:sp>
    <dsp:sp modelId="{F634C323-C1D8-462B-9684-65CD95A4AE85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u="sng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Theories of Psychology:</a:t>
          </a:r>
          <a:endParaRPr lang="en-US" sz="3100" kern="1200" dirty="0"/>
        </a:p>
      </dsp:txBody>
      <dsp:txXfrm>
        <a:off x="2910928" y="2098129"/>
        <a:ext cx="2306142" cy="1222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7B3C9-7713-449D-8832-E31363B12C4A}">
      <dsp:nvSpPr>
        <dsp:cNvPr id="0" name=""/>
        <dsp:cNvSpPr/>
      </dsp:nvSpPr>
      <dsp:spPr>
        <a:xfrm>
          <a:off x="-4547637" y="-697308"/>
          <a:ext cx="5417342" cy="5417342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A03D2-C1BC-4CCF-8815-1C003A69BAF8}">
      <dsp:nvSpPr>
        <dsp:cNvPr id="0" name=""/>
        <dsp:cNvSpPr/>
      </dsp:nvSpPr>
      <dsp:spPr>
        <a:xfrm>
          <a:off x="559333" y="402272"/>
          <a:ext cx="9444532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latin typeface="Times New Roman" panose="02020603050405020304" pitchFamily="18" charset="0"/>
              <a:ea typeface="Calibri" panose="020F0502020204030204" pitchFamily="34" charset="0"/>
            </a:rPr>
            <a:t>B</a:t>
          </a:r>
          <a:r>
            <a:rPr lang="en-US" sz="44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ehaviorism</a:t>
          </a:r>
          <a:endParaRPr lang="en-US" sz="4400" kern="1200" dirty="0"/>
        </a:p>
      </dsp:txBody>
      <dsp:txXfrm>
        <a:off x="559333" y="402272"/>
        <a:ext cx="9444532" cy="804545"/>
      </dsp:txXfrm>
    </dsp:sp>
    <dsp:sp modelId="{B934E905-5B34-4859-8E32-E711AA959572}">
      <dsp:nvSpPr>
        <dsp:cNvPr id="0" name=""/>
        <dsp:cNvSpPr/>
      </dsp:nvSpPr>
      <dsp:spPr>
        <a:xfrm>
          <a:off x="56492" y="301704"/>
          <a:ext cx="1005681" cy="100568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9CE2A-DB4F-492E-8D15-F61E7404A377}">
      <dsp:nvSpPr>
        <dsp:cNvPr id="0" name=""/>
        <dsp:cNvSpPr/>
      </dsp:nvSpPr>
      <dsp:spPr>
        <a:xfrm>
          <a:off x="851785" y="1609089"/>
          <a:ext cx="9152080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Clinical psychology </a:t>
          </a:r>
          <a:endParaRPr lang="en-US" sz="4400" kern="1200" dirty="0"/>
        </a:p>
      </dsp:txBody>
      <dsp:txXfrm>
        <a:off x="851785" y="1609089"/>
        <a:ext cx="9152080" cy="804545"/>
      </dsp:txXfrm>
    </dsp:sp>
    <dsp:sp modelId="{DA49A4E5-30FC-4D4D-8B7D-BFD10401BB4A}">
      <dsp:nvSpPr>
        <dsp:cNvPr id="0" name=""/>
        <dsp:cNvSpPr/>
      </dsp:nvSpPr>
      <dsp:spPr>
        <a:xfrm>
          <a:off x="348944" y="1508521"/>
          <a:ext cx="1005681" cy="100568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86F81-8176-4377-9204-2B80F228CAC0}">
      <dsp:nvSpPr>
        <dsp:cNvPr id="0" name=""/>
        <dsp:cNvSpPr/>
      </dsp:nvSpPr>
      <dsp:spPr>
        <a:xfrm>
          <a:off x="559333" y="2815907"/>
          <a:ext cx="9444532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>
              <a:latin typeface="Times New Roman" panose="02020603050405020304" pitchFamily="18" charset="0"/>
              <a:ea typeface="Calibri" panose="020F0502020204030204" pitchFamily="34" charset="0"/>
            </a:rPr>
            <a:t>P</a:t>
          </a:r>
          <a:r>
            <a:rPr lang="en-US" sz="44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ersonality</a:t>
          </a:r>
          <a:endParaRPr lang="en-US" sz="4400" kern="1200" dirty="0"/>
        </a:p>
      </dsp:txBody>
      <dsp:txXfrm>
        <a:off x="559333" y="2815907"/>
        <a:ext cx="9444532" cy="804545"/>
      </dsp:txXfrm>
    </dsp:sp>
    <dsp:sp modelId="{69DA1D59-CA1F-413F-9478-7BDD5860964E}">
      <dsp:nvSpPr>
        <dsp:cNvPr id="0" name=""/>
        <dsp:cNvSpPr/>
      </dsp:nvSpPr>
      <dsp:spPr>
        <a:xfrm>
          <a:off x="56492" y="2715339"/>
          <a:ext cx="1005681" cy="100568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BFACE-C053-4231-8C69-364011F63A75}">
      <dsp:nvSpPr>
        <dsp:cNvPr id="0" name=""/>
        <dsp:cNvSpPr/>
      </dsp:nvSpPr>
      <dsp:spPr>
        <a:xfrm>
          <a:off x="0" y="540215"/>
          <a:ext cx="77349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CA80F-9217-43C1-84A0-B7205FDFAEC4}">
      <dsp:nvSpPr>
        <dsp:cNvPr id="0" name=""/>
        <dsp:cNvSpPr/>
      </dsp:nvSpPr>
      <dsp:spPr>
        <a:xfrm>
          <a:off x="386749" y="23615"/>
          <a:ext cx="5414498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655" tIns="0" rIns="204655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Big data</a:t>
          </a:r>
        </a:p>
      </dsp:txBody>
      <dsp:txXfrm>
        <a:off x="437186" y="74052"/>
        <a:ext cx="5313624" cy="932326"/>
      </dsp:txXfrm>
    </dsp:sp>
    <dsp:sp modelId="{4BDFB368-9D02-4C13-B8B9-03E9C0E0151B}">
      <dsp:nvSpPr>
        <dsp:cNvPr id="0" name=""/>
        <dsp:cNvSpPr/>
      </dsp:nvSpPr>
      <dsp:spPr>
        <a:xfrm>
          <a:off x="0" y="2127816"/>
          <a:ext cx="77349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50D22-05D6-409C-80AB-36DBA826A193}">
      <dsp:nvSpPr>
        <dsp:cNvPr id="0" name=""/>
        <dsp:cNvSpPr/>
      </dsp:nvSpPr>
      <dsp:spPr>
        <a:xfrm>
          <a:off x="386749" y="1611216"/>
          <a:ext cx="5414498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655" tIns="0" rIns="204655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Data analysis</a:t>
          </a:r>
        </a:p>
      </dsp:txBody>
      <dsp:txXfrm>
        <a:off x="437186" y="1661653"/>
        <a:ext cx="5313624" cy="932326"/>
      </dsp:txXfrm>
    </dsp:sp>
    <dsp:sp modelId="{418AFDFF-9DE7-4B2F-B7A0-01645379A038}">
      <dsp:nvSpPr>
        <dsp:cNvPr id="0" name=""/>
        <dsp:cNvSpPr/>
      </dsp:nvSpPr>
      <dsp:spPr>
        <a:xfrm>
          <a:off x="0" y="3715416"/>
          <a:ext cx="7734998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6BC0C-5F6C-4B3A-93E0-78671097689D}">
      <dsp:nvSpPr>
        <dsp:cNvPr id="0" name=""/>
        <dsp:cNvSpPr/>
      </dsp:nvSpPr>
      <dsp:spPr>
        <a:xfrm>
          <a:off x="386749" y="3198816"/>
          <a:ext cx="5414498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655" tIns="0" rIns="204655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Data visualization </a:t>
          </a:r>
        </a:p>
      </dsp:txBody>
      <dsp:txXfrm>
        <a:off x="437186" y="3249253"/>
        <a:ext cx="5313624" cy="9323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7D5E7-6A3C-4192-84AE-F8F8246488B5}">
      <dsp:nvSpPr>
        <dsp:cNvPr id="0" name=""/>
        <dsp:cNvSpPr/>
      </dsp:nvSpPr>
      <dsp:spPr>
        <a:xfrm>
          <a:off x="163721" y="755458"/>
          <a:ext cx="3885659" cy="12142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465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700" b="1" kern="1200" dirty="0"/>
            <a:t>Natural language processing</a:t>
          </a:r>
          <a:endParaRPr lang="en-US" sz="2700" kern="1200" dirty="0"/>
        </a:p>
      </dsp:txBody>
      <dsp:txXfrm>
        <a:off x="163721" y="755458"/>
        <a:ext cx="3885659" cy="1214268"/>
      </dsp:txXfrm>
    </dsp:sp>
    <dsp:sp modelId="{FF13C1C5-6D9D-40EF-B27B-7A545C26D3CC}">
      <dsp:nvSpPr>
        <dsp:cNvPr id="0" name=""/>
        <dsp:cNvSpPr/>
      </dsp:nvSpPr>
      <dsp:spPr>
        <a:xfrm>
          <a:off x="1819" y="580063"/>
          <a:ext cx="849988" cy="127498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F0A9F-D816-41FD-BF49-793D06637CFF}">
      <dsp:nvSpPr>
        <dsp:cNvPr id="0" name=""/>
        <dsp:cNvSpPr/>
      </dsp:nvSpPr>
      <dsp:spPr>
        <a:xfrm>
          <a:off x="4410226" y="755458"/>
          <a:ext cx="3885659" cy="12142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465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700" b="1" kern="1200" dirty="0"/>
            <a:t>Alexa</a:t>
          </a:r>
          <a:endParaRPr lang="en-US" sz="2700" kern="1200" dirty="0"/>
        </a:p>
      </dsp:txBody>
      <dsp:txXfrm>
        <a:off x="4410226" y="755458"/>
        <a:ext cx="3885659" cy="1214268"/>
      </dsp:txXfrm>
    </dsp:sp>
    <dsp:sp modelId="{F08E1DC2-7B8A-4F34-B7CC-1A7E7773D371}">
      <dsp:nvSpPr>
        <dsp:cNvPr id="0" name=""/>
        <dsp:cNvSpPr/>
      </dsp:nvSpPr>
      <dsp:spPr>
        <a:xfrm>
          <a:off x="4258370" y="580063"/>
          <a:ext cx="849988" cy="1274982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0EBB7-16C8-4905-AF1D-042F52A3475D}">
      <dsp:nvSpPr>
        <dsp:cNvPr id="0" name=""/>
        <dsp:cNvSpPr/>
      </dsp:nvSpPr>
      <dsp:spPr>
        <a:xfrm>
          <a:off x="2286973" y="2284087"/>
          <a:ext cx="3885659" cy="12142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465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2700" b="1" kern="1200" dirty="0"/>
            <a:t>Siri</a:t>
          </a:r>
          <a:endParaRPr lang="en-US" sz="2700" kern="1200" dirty="0"/>
        </a:p>
      </dsp:txBody>
      <dsp:txXfrm>
        <a:off x="2286973" y="2284087"/>
        <a:ext cx="3885659" cy="1214268"/>
      </dsp:txXfrm>
    </dsp:sp>
    <dsp:sp modelId="{487CDE21-C0F5-4FA4-A7B1-1CD8E1979CEE}">
      <dsp:nvSpPr>
        <dsp:cNvPr id="0" name=""/>
        <dsp:cNvSpPr/>
      </dsp:nvSpPr>
      <dsp:spPr>
        <a:xfrm>
          <a:off x="2125071" y="2108693"/>
          <a:ext cx="849988" cy="1274982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12/8/2020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415B7-5F00-4D08-A47E-4B2E1D17A9EB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743C9-2CFC-4C55-A573-EC4CC775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40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415B7-5F00-4D08-A47E-4B2E1D17A9EB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743C9-2CFC-4C55-A573-EC4CC775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66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415B7-5F00-4D08-A47E-4B2E1D17A9EB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743C9-2CFC-4C55-A573-EC4CC775297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79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415B7-5F00-4D08-A47E-4B2E1D17A9EB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743C9-2CFC-4C55-A573-EC4CC77529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60AB3-D7DF-4D31-8DFA-FDA37A9C23B0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4FCF-DD4A-4DB2-9DE2-6389F0383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6108" y="17203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02571"/>
            <a:ext cx="7560000" cy="675781"/>
          </a:xfrm>
          <a:solidFill>
            <a:srgbClr val="0E6677"/>
          </a:solidFill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934" y="1741587"/>
            <a:ext cx="2812282" cy="584153"/>
          </a:xfrm>
        </p:spPr>
        <p:txBody>
          <a:bodyPr anchor="ctr"/>
          <a:lstStyle>
            <a:lvl1pPr marL="0" indent="0">
              <a:buNone/>
              <a:defRPr sz="2400" b="1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4603" y="1906838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9272" y="190533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61859" y="2865097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6722" y="4947171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5718" y="389018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01503" y="2903267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303" y="4915595"/>
            <a:ext cx="2812282" cy="590976"/>
          </a:xfrm>
        </p:spPr>
        <p:txBody>
          <a:bodyPr anchor="ctr"/>
          <a:lstStyle>
            <a:lvl1pPr marL="0" indent="0">
              <a:buNone/>
              <a:defRPr lang="en-US" sz="2400" b="1" kern="1200" cap="none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Header</a:t>
            </a:r>
          </a:p>
        </p:txBody>
      </p:sp>
      <p:cxnSp>
        <p:nvCxnSpPr>
          <p:cNvPr id="11" name="Straight Connector 10"/>
          <p:cNvCxnSpPr>
            <a:stCxn id="13" idx="3"/>
          </p:cNvCxnSpPr>
          <p:nvPr userDrawn="1"/>
        </p:nvCxnSpPr>
        <p:spPr>
          <a:xfrm flipV="1">
            <a:off x="3812216" y="2033663"/>
            <a:ext cx="822387" cy="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7446885" y="2055782"/>
            <a:ext cx="822387" cy="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5507613" y="3014042"/>
            <a:ext cx="1793890" cy="28819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V="1">
            <a:off x="4127249" y="4066535"/>
            <a:ext cx="822387" cy="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7858078" y="4076649"/>
            <a:ext cx="729495" cy="1032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5716378" y="5096115"/>
            <a:ext cx="1889925" cy="9351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09405" y="0"/>
            <a:ext cx="5409617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1051" y="232483"/>
            <a:ext cx="5046324" cy="639303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37300" y="384175"/>
            <a:ext cx="5430838" cy="59928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568324" y="0"/>
            <a:ext cx="5409617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749970" y="232483"/>
            <a:ext cx="5046324" cy="639303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3031" y="956280"/>
            <a:ext cx="5430838" cy="542072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3388" y="231775"/>
            <a:ext cx="5492750" cy="612775"/>
          </a:xfrm>
        </p:spPr>
        <p:txBody>
          <a:bodyPr anchor="ctr"/>
          <a:lstStyle>
            <a:lvl1pPr marL="0" indent="0">
              <a:buNone/>
              <a:defRPr sz="2400" b="1" baseline="0"/>
            </a:lvl1pPr>
            <a:lvl3pPr marL="447675" indent="0">
              <a:buNone/>
              <a:defRPr/>
            </a:lvl3pPr>
          </a:lstStyle>
          <a:p>
            <a:pPr lvl="0"/>
            <a:r>
              <a:rPr lang="en-US" b="1" dirty="0" smtClean="0"/>
              <a:t>Title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9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0" r:id="rId8"/>
    <p:sldLayoutId id="2147483671" r:id="rId9"/>
    <p:sldLayoutId id="2147483665" r:id="rId10"/>
    <p:sldLayoutId id="2147483666" r:id="rId11"/>
    <p:sldLayoutId id="2147483667" r:id="rId12"/>
    <p:sldLayoutId id="2147483668" r:id="rId13"/>
    <p:sldLayoutId id="2147483650" r:id="rId14"/>
    <p:sldLayoutId id="2147483669" r:id="rId15"/>
    <p:sldLayoutId id="2147483672" r:id="rId16"/>
    <p:sldLayoutId id="2147483673" r:id="rId17"/>
    <p:sldLayoutId id="2147483674" r:id="rId18"/>
    <p:sldLayoutId id="2147483675" r:id="rId19"/>
    <p:sldLayoutId id="2147483676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98623" y="4901376"/>
            <a:ext cx="11023600" cy="131445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   </a:t>
            </a:r>
            <a:r>
              <a:rPr lang="en-US" sz="3600" b="1" u="sng" dirty="0" smtClean="0"/>
              <a:t>“</a:t>
            </a:r>
            <a:r>
              <a:rPr lang="en-US" sz="3600" b="1" u="sng" dirty="0" smtClean="0">
                <a:latin typeface="Goudy Old Style" pitchFamily="18" charset="0"/>
              </a:rPr>
              <a:t>In The </a:t>
            </a:r>
            <a:r>
              <a:rPr lang="en-US" sz="3600" b="1" u="sng" dirty="0">
                <a:latin typeface="Goudy Old Style" pitchFamily="18" charset="0"/>
              </a:rPr>
              <a:t>N</a:t>
            </a:r>
            <a:r>
              <a:rPr lang="en-US" sz="3600" b="1" u="sng" dirty="0" smtClean="0">
                <a:latin typeface="Goudy Old Style" pitchFamily="18" charset="0"/>
              </a:rPr>
              <a:t>ame of Almighty Allah Who is</a:t>
            </a:r>
            <a:br>
              <a:rPr lang="en-US" sz="3600" b="1" u="sng" dirty="0" smtClean="0">
                <a:latin typeface="Goudy Old Style" pitchFamily="18" charset="0"/>
              </a:rPr>
            </a:br>
            <a:r>
              <a:rPr lang="en-US" sz="3600" b="1" dirty="0" smtClean="0">
                <a:latin typeface="Goudy Old Style" pitchFamily="18" charset="0"/>
              </a:rPr>
              <a:t>    </a:t>
            </a:r>
            <a:r>
              <a:rPr lang="en-US" sz="3600" b="1" u="sng" dirty="0" smtClean="0">
                <a:latin typeface="Goudy Old Style" pitchFamily="18" charset="0"/>
              </a:rPr>
              <a:t>the</a:t>
            </a:r>
            <a:r>
              <a:rPr lang="en-US" sz="3600" b="1" dirty="0" smtClean="0">
                <a:latin typeface="Goudy Old Style" pitchFamily="18" charset="0"/>
              </a:rPr>
              <a:t> </a:t>
            </a:r>
            <a:r>
              <a:rPr lang="en-US" sz="3600" b="1" u="sng" dirty="0">
                <a:latin typeface="Goudy Old Style" pitchFamily="18" charset="0"/>
              </a:rPr>
              <a:t>B</a:t>
            </a:r>
            <a:r>
              <a:rPr lang="en-US" sz="3600" b="1" u="sng" dirty="0" smtClean="0">
                <a:latin typeface="Goudy Old Style" pitchFamily="18" charset="0"/>
              </a:rPr>
              <a:t>eneficent the Merciful”</a:t>
            </a:r>
            <a:r>
              <a:rPr lang="en-US" sz="3600" b="1" u="sng" dirty="0" smtClean="0"/>
              <a:t/>
            </a:r>
            <a:br>
              <a:rPr lang="en-US" sz="3600" b="1" u="sng" dirty="0" smtClean="0"/>
            </a:br>
            <a:r>
              <a:rPr lang="en-US" sz="4000" b="1" u="sng" dirty="0" smtClean="0"/>
              <a:t> </a:t>
            </a:r>
            <a:endParaRPr lang="en-US" sz="4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29" y="0"/>
            <a:ext cx="6291788" cy="44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7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ognitive Science – The Learning Journey of Maurice Earl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0171" cy="685799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6574381" cy="6857998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FFC000"/>
                </a:solidFill>
              </a:rPr>
              <a:t>Cognitive Science: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endParaRPr lang="en-US" sz="3600" dirty="0" smtClean="0">
              <a:solidFill>
                <a:srgbClr val="FFC000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Cognitive </a:t>
            </a:r>
            <a:r>
              <a:rPr lang="en-US" sz="2800" dirty="0">
                <a:solidFill>
                  <a:srgbClr val="FFFF00"/>
                </a:solidFill>
              </a:rPr>
              <a:t>science is the scientific study of complex behavior, memory, perception, learning, analytical reasoning, problem solving concept formation and thought processes.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25" y="29012"/>
            <a:ext cx="5831375" cy="68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7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46713" y="614789"/>
            <a:ext cx="705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Psychology and Daily Life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4860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5709" y="932872"/>
            <a:ext cx="458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1. Time Management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1241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09" y="230908"/>
            <a:ext cx="443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2. Strengthen your Relations: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909" y="1431237"/>
            <a:ext cx="4664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The Expectancy </a:t>
            </a:r>
            <a:r>
              <a:rPr lang="en-US" sz="3200" dirty="0"/>
              <a:t>E</a:t>
            </a:r>
            <a:r>
              <a:rPr lang="en-US" sz="3200" dirty="0" smtClean="0"/>
              <a:t>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Positive Social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Empathetic listening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547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0509" y="471053"/>
            <a:ext cx="28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3. Coping up with Stress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9558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658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763" y="4969163"/>
            <a:ext cx="927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Psychology and Data Science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43931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Psychology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61061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52737"/>
            <a:ext cx="10058400" cy="1499864"/>
          </a:xfrm>
        </p:spPr>
        <p:txBody>
          <a:bodyPr/>
          <a:lstStyle/>
          <a:p>
            <a:r>
              <a:rPr lang="en-US" dirty="0"/>
              <a:t>Psychology and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1132"/>
            <a:ext cx="10058400" cy="39979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Many people are still amazed when they discover that I am a psychologist and also an AI </a:t>
            </a:r>
            <a:r>
              <a:rPr lang="en-US" dirty="0" smtClean="0"/>
              <a:t>specialist.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</a:t>
            </a:r>
            <a:r>
              <a:rPr lang="en-US" dirty="0"/>
              <a:t>oth AI and psychology have a common </a:t>
            </a:r>
            <a:r>
              <a:rPr lang="en-US" dirty="0" smtClean="0"/>
              <a:t>axis.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Psychology </a:t>
            </a:r>
            <a:r>
              <a:rPr lang="en-US" dirty="0"/>
              <a:t>deals with biological </a:t>
            </a:r>
            <a:r>
              <a:rPr lang="en-US" dirty="0" smtClean="0"/>
              <a:t>organisms, </a:t>
            </a:r>
            <a:r>
              <a:rPr lang="en-US" dirty="0"/>
              <a:t>while AI deals with artificial cognitive systems.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08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dirty="0" smtClean="0"/>
              <a:t>Cognitive </a:t>
            </a:r>
            <a:r>
              <a:rPr lang="en-US" sz="4400" dirty="0"/>
              <a:t>Psychology and Cognitive </a:t>
            </a:r>
            <a:r>
              <a:rPr lang="en-US" sz="4400" dirty="0" smtClean="0"/>
              <a:t>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1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82" y="1013286"/>
            <a:ext cx="7560000" cy="370166"/>
          </a:xfrm>
        </p:spPr>
        <p:txBody>
          <a:bodyPr/>
          <a:lstStyle/>
          <a:p>
            <a:r>
              <a:rPr lang="en-US" dirty="0"/>
              <a:t>Cognitive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545" y="2013634"/>
            <a:ext cx="10800000" cy="432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Cognitive psychology is the scientific study of the mind as an information processor.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Cognitive </a:t>
            </a:r>
            <a:r>
              <a:rPr lang="en-US" sz="2400" dirty="0"/>
              <a:t>psychologists develop a systematic understanding of cognitive processes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Cognitive psychology is better understood as predominantly concerned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applied psychology.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Cognitive psychologists are often heavily involved in running psychological </a:t>
            </a:r>
            <a:r>
              <a:rPr lang="en-US" sz="2400" dirty="0" smtClean="0"/>
              <a:t>experiments.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9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595" b="1359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By</a:t>
            </a:r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  <a:t>Ali Hussain</a:t>
            </a:r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</a:br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  <a:t>Huma Tariq </a:t>
            </a:r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</a:br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  <a:t>Abdullah Shakeel</a:t>
            </a:r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</a:br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  <a:t>Jiyad khan</a:t>
            </a:r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</a:br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  <a:t>Adeen zainub</a:t>
            </a:r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  <a:latin typeface="Goudy Old Style" pitchFamily="18" charset="0"/>
              </a:rPr>
            </a:br>
            <a:endParaRPr lang="en-US" sz="3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118753"/>
            <a:ext cx="7591891" cy="1294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116000" tIns="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Goudy Old Style" pitchFamily="18" charset="0"/>
              </a:rPr>
              <a:t>Presentation: </a:t>
            </a:r>
            <a:endParaRPr lang="en-US" sz="4400" dirty="0">
              <a:latin typeface="Goudy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4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1363663"/>
            <a:ext cx="7560000" cy="370166"/>
          </a:xfrm>
        </p:spPr>
        <p:txBody>
          <a:bodyPr/>
          <a:lstStyle/>
          <a:p>
            <a:r>
              <a:rPr lang="en-US" dirty="0"/>
              <a:t>Cognitive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00" y="2355465"/>
            <a:ext cx="10800000" cy="432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Cognitive science is the </a:t>
            </a:r>
            <a:r>
              <a:rPr lang="en-US" sz="2400" dirty="0" smtClean="0"/>
              <a:t>scientific </a:t>
            </a:r>
            <a:r>
              <a:rPr lang="en-US" sz="2400" dirty="0"/>
              <a:t>study of the </a:t>
            </a:r>
            <a:r>
              <a:rPr lang="en-US" sz="2400" dirty="0" smtClean="0"/>
              <a:t>mind and it process.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goal of cognitive science is to understand the principles of </a:t>
            </a:r>
            <a:r>
              <a:rPr lang="en-US" sz="2400" dirty="0" smtClean="0"/>
              <a:t>intelligence.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Cognitive science is better understood as predominantly concerned with a much broader </a:t>
            </a:r>
            <a:r>
              <a:rPr lang="en-US" sz="2400" dirty="0" smtClean="0"/>
              <a:t>scope.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Cognitive science is highly involved in the area of artificial </a:t>
            </a:r>
            <a:r>
              <a:rPr lang="en-US" sz="2400" dirty="0" smtClean="0"/>
              <a:t>intelligence.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8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04B0DA-65D2-425B-9BB4-42A8A62DE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59587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01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D038-A273-4AD4-B361-28AB060B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psychology in daily life: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3E8BB8-5D14-4FBB-AE5D-E466F808E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24892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408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F4F7-284E-4EDF-9849-A925EA77F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7117" y="5484992"/>
            <a:ext cx="610841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64A36-82D6-427D-B323-086D3D23A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38" y="5386418"/>
            <a:ext cx="10113264" cy="1085819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 of cognitive psychology artificial intelligence and Data Science: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E7E84A0-FCBE-421E-A70C-F3BACB8EC1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CB00D2-7FF6-4D6F-AEC7-C344CB7BE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828779"/>
              </p:ext>
            </p:extLst>
          </p:nvPr>
        </p:nvGraphicFramePr>
        <p:xfrm>
          <a:off x="2032000" y="1517302"/>
          <a:ext cx="7734998" cy="462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86E7D8-C016-42AD-9CFA-627851C41F7C}"/>
              </a:ext>
            </a:extLst>
          </p:cNvPr>
          <p:cNvSpPr txBox="1"/>
          <p:nvPr/>
        </p:nvSpPr>
        <p:spPr>
          <a:xfrm>
            <a:off x="703385" y="301451"/>
            <a:ext cx="794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Cognitive psychology and data science:</a:t>
            </a:r>
          </a:p>
        </p:txBody>
      </p:sp>
    </p:spTree>
    <p:extLst>
      <p:ext uri="{BB962C8B-B14F-4D97-AF65-F5344CB8AC3E}">
        <p14:creationId xmlns:p14="http://schemas.microsoft.com/office/powerpoint/2010/main" val="291401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C2D093-83B5-4125-B9B0-49187D14A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767545"/>
              </p:ext>
            </p:extLst>
          </p:nvPr>
        </p:nvGraphicFramePr>
        <p:xfrm>
          <a:off x="2042048" y="2458033"/>
          <a:ext cx="8297705" cy="407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89AC66-42AF-457D-A80C-006417D7FFA3}"/>
              </a:ext>
            </a:extLst>
          </p:cNvPr>
          <p:cNvSpPr txBox="1"/>
          <p:nvPr/>
        </p:nvSpPr>
        <p:spPr>
          <a:xfrm>
            <a:off x="512465" y="0"/>
            <a:ext cx="9215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Cognitive psychology and AI:</a:t>
            </a:r>
          </a:p>
          <a:p>
            <a:endParaRPr lang="en-US" sz="4000" b="1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/>
              <a:t>Artificial intelligence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000" dirty="0"/>
              <a:t>Human intelligence</a:t>
            </a:r>
          </a:p>
          <a:p>
            <a:r>
              <a:rPr lang="en-US" sz="32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83581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547" y="758952"/>
            <a:ext cx="10058400" cy="3566160"/>
          </a:xfrm>
        </p:spPr>
        <p:txBody>
          <a:bodyPr/>
          <a:lstStyle/>
          <a:p>
            <a:r>
              <a:rPr lang="en-US" b="1" dirty="0" smtClean="0">
                <a:solidFill>
                  <a:srgbClr val="EF820B"/>
                </a:solidFill>
              </a:rPr>
              <a:t>Conclusion</a:t>
            </a:r>
            <a:endParaRPr lang="en-US" b="1" dirty="0">
              <a:solidFill>
                <a:srgbClr val="EF820B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63" y="455120"/>
            <a:ext cx="41624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7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7081" y="984489"/>
            <a:ext cx="9422540" cy="144423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21" y="1163950"/>
            <a:ext cx="8955059" cy="108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0821" y="1460386"/>
            <a:ext cx="8703945" cy="49244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2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of Psychology in data science and artificial intelligence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97080" y="3346990"/>
            <a:ext cx="9422540" cy="144423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0821" y="3526451"/>
            <a:ext cx="8955059" cy="108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0821" y="3822887"/>
            <a:ext cx="8703945" cy="49244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     </a:t>
            </a:r>
            <a:r>
              <a:rPr lang="en-US" sz="2400" dirty="0" smtClean="0"/>
              <a:t>Role of psychology in understanding human nature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61" y="3301685"/>
            <a:ext cx="1900720" cy="14895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0823" y="980623"/>
            <a:ext cx="1843257" cy="1448105"/>
          </a:xfrm>
          <a:prstGeom prst="rect">
            <a:avLst/>
          </a:prstGeom>
        </p:spPr>
      </p:pic>
      <p:cxnSp>
        <p:nvCxnSpPr>
          <p:cNvPr id="26" name="Elbow Connector 25"/>
          <p:cNvCxnSpPr>
            <a:stCxn id="5" idx="1"/>
            <a:endCxn id="11" idx="1"/>
          </p:cNvCxnSpPr>
          <p:nvPr/>
        </p:nvCxnSpPr>
        <p:spPr>
          <a:xfrm rot="10800000" flipV="1">
            <a:off x="497081" y="1706608"/>
            <a:ext cx="1" cy="2362501"/>
          </a:xfrm>
          <a:prstGeom prst="bentConnector3">
            <a:avLst>
              <a:gd name="adj1" fmla="val 2286010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4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8655" y="580292"/>
            <a:ext cx="9574823" cy="4826977"/>
          </a:xfrm>
          <a:prstGeom prst="rect">
            <a:avLst/>
          </a:prstGeom>
          <a:noFill/>
          <a:ln>
            <a:solidFill>
              <a:srgbClr val="0E6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65080" y="1041887"/>
            <a:ext cx="8721970" cy="39037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0980" y="1808839"/>
            <a:ext cx="5750169" cy="23698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 smtClean="0"/>
          </a:p>
          <a:p>
            <a:pPr algn="ctr"/>
            <a:r>
              <a:rPr lang="en-US" sz="2800" b="1" dirty="0" smtClean="0"/>
              <a:t>“What you think, you become</a:t>
            </a:r>
            <a:endParaRPr lang="en-US" sz="2800" dirty="0" smtClean="0"/>
          </a:p>
          <a:p>
            <a:pPr algn="ctr"/>
            <a:r>
              <a:rPr lang="en-US" sz="2800" b="1" dirty="0" smtClean="0"/>
              <a:t>What you feel, you attract</a:t>
            </a:r>
            <a:endParaRPr lang="en-US" sz="2800" dirty="0" smtClean="0"/>
          </a:p>
          <a:p>
            <a:pPr algn="ctr"/>
            <a:r>
              <a:rPr lang="en-US" sz="2800" b="1" dirty="0" smtClean="0"/>
              <a:t>What you imagine, you create” </a:t>
            </a:r>
            <a:endParaRPr lang="en-US" sz="2800" dirty="0" smtClean="0"/>
          </a:p>
          <a:p>
            <a:pPr algn="ctr"/>
            <a:r>
              <a:rPr lang="en-US" sz="2800" b="1" dirty="0" smtClean="0"/>
              <a:t>                                     -BUDDHA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2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128" y="1727096"/>
            <a:ext cx="10058400" cy="1450757"/>
          </a:xfrm>
        </p:spPr>
        <p:txBody>
          <a:bodyPr/>
          <a:lstStyle/>
          <a:p>
            <a:endParaRPr lang="en-US" sz="4400" dirty="0">
              <a:latin typeface="Goudy Old Style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202499" y="3645074"/>
            <a:ext cx="9908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he power of the question mark — SWOOP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8" y="1013422"/>
            <a:ext cx="11364685" cy="566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52274" y="58027"/>
            <a:ext cx="12417632" cy="6799973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Questions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8091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Winning Customer Service Psychology Tips You Can Adopt to Dominate Your  Industry | CommBox (BumpYard)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8363"/>
            <a:ext cx="12302836" cy="713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7639"/>
            <a:ext cx="12192000" cy="713032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00"/>
                </a:solidFill>
              </a:rPr>
              <a:t>Role of Psychology in </a:t>
            </a:r>
            <a:r>
              <a:rPr lang="en-US" dirty="0" smtClean="0">
                <a:solidFill>
                  <a:srgbClr val="FFFF00"/>
                </a:solidFill>
              </a:rPr>
              <a:t>Daily </a:t>
            </a:r>
            <a:r>
              <a:rPr lang="en-US" dirty="0">
                <a:solidFill>
                  <a:srgbClr val="FFFF00"/>
                </a:solidFill>
              </a:rPr>
              <a:t>life Data Science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2963" y="2356338"/>
            <a:ext cx="508195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 smtClean="0"/>
              <a:t>  Thank you!</a:t>
            </a:r>
            <a:endParaRPr lang="en-US" sz="7200" dirty="0"/>
          </a:p>
        </p:txBody>
      </p:sp>
      <p:pic>
        <p:nvPicPr>
          <p:cNvPr id="14340" name="Picture 4" descr="Customer loyalty – How to say thank you the right way - Reed Public  Rel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2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444" y="1243584"/>
            <a:ext cx="8001000" cy="142646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Special thanks to;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00051" y="3757613"/>
            <a:ext cx="10058400" cy="1841007"/>
          </a:xfrm>
        </p:spPr>
        <p:txBody>
          <a:bodyPr>
            <a:normAutofit/>
          </a:bodyPr>
          <a:lstStyle/>
          <a:p>
            <a:r>
              <a:rPr lang="en-US" sz="2400" dirty="0"/>
              <a:t>	</a:t>
            </a:r>
            <a:r>
              <a:rPr lang="en-US" sz="3600" dirty="0" smtClean="0"/>
              <a:t>Ms. Farah Naz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8" cy="6799973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Love Unique Personal Personalised Teacher Thank you card- Big He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7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66703" y="0"/>
            <a:ext cx="12258703" cy="699456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Special Thanks to: </a:t>
            </a:r>
          </a:p>
          <a:p>
            <a:pPr algn="ctr"/>
            <a:r>
              <a:rPr lang="en-US" sz="4000" dirty="0" smtClean="0"/>
              <a:t>Ms. Farah Naz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8428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7638"/>
            <a:ext cx="12192000" cy="70056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00"/>
                </a:solidFill>
              </a:rPr>
              <a:t>Role of Psychology in </a:t>
            </a:r>
            <a:r>
              <a:rPr lang="en-US" dirty="0" smtClean="0">
                <a:solidFill>
                  <a:srgbClr val="FFFF00"/>
                </a:solidFill>
              </a:rPr>
              <a:t>Daily </a:t>
            </a:r>
            <a:r>
              <a:rPr lang="en-US" dirty="0">
                <a:solidFill>
                  <a:srgbClr val="FFFF00"/>
                </a:solidFill>
              </a:rPr>
              <a:t>life Data Science and Artificial Intelligence</a:t>
            </a:r>
          </a:p>
        </p:txBody>
      </p:sp>
      <p:pic>
        <p:nvPicPr>
          <p:cNvPr id="6146" name="Picture 2" descr="Content Marketing: strategy definition and optimisation services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638"/>
            <a:ext cx="12192000" cy="70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66703" y="0"/>
            <a:ext cx="12258703" cy="6970816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9900"/>
                </a:solidFill>
              </a:rPr>
              <a:t> </a:t>
            </a:r>
            <a:r>
              <a:rPr lang="en-US" sz="6000" b="1" dirty="0">
                <a:solidFill>
                  <a:srgbClr val="FFFF00"/>
                </a:solidFill>
                <a:latin typeface="Goudy Old Style" pitchFamily="18" charset="0"/>
              </a:rPr>
              <a:t>Contents:</a:t>
            </a: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Introduction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Psychology and Daily life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Cognitive Psychology and Data Science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Psychology and Artificial intelligence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Cognitive Psychology and Cognitive Science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Theories of Psychology underlying daily life aspects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Theories of cognitive psychology underlying AI and Data Science</a:t>
            </a:r>
            <a:endParaRPr lang="en-US" sz="2800" dirty="0">
              <a:solidFill>
                <a:srgbClr val="FFC000"/>
              </a:solidFill>
            </a:endParaRPr>
          </a:p>
          <a:p>
            <a:pPr lvl="1"/>
            <a:r>
              <a:rPr lang="en-US" sz="2800" b="1" dirty="0">
                <a:solidFill>
                  <a:srgbClr val="FFC000"/>
                </a:solidFill>
              </a:rPr>
              <a:t>Conclusion</a:t>
            </a:r>
            <a:endParaRPr lang="en-US" sz="28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594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51DAB4F3-6A41-481C-8A3E-932EDFC9FE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03" y="189186"/>
            <a:ext cx="10423161" cy="6445890"/>
          </a:xfr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03207" y="0"/>
            <a:ext cx="12295207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E91A8-F608-453C-810A-BE991818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176" y="3113577"/>
            <a:ext cx="2441162" cy="726845"/>
          </a:xfrm>
        </p:spPr>
        <p:txBody>
          <a:bodyPr/>
          <a:lstStyle/>
          <a:p>
            <a:r>
              <a:rPr lang="en-US" sz="2000" dirty="0" smtClean="0"/>
              <a:t>Psychology </a:t>
            </a: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74" y="3404822"/>
            <a:ext cx="1854821" cy="435600"/>
          </a:xfrm>
        </p:spPr>
        <p:txBody>
          <a:bodyPr/>
          <a:lstStyle/>
          <a:p>
            <a:r>
              <a:rPr lang="en-US" sz="2000" dirty="0" smtClean="0"/>
              <a:t>Data science </a:t>
            </a:r>
            <a:endParaRPr lang="en-US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56423" y="3382984"/>
            <a:ext cx="1507444" cy="435600"/>
          </a:xfrm>
        </p:spPr>
        <p:txBody>
          <a:bodyPr/>
          <a:lstStyle/>
          <a:p>
            <a:r>
              <a:rPr lang="en-US" sz="2000" dirty="0" smtClean="0"/>
              <a:t>Cognitive science</a:t>
            </a:r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8028AA-13B5-4B26-947A-231084A75C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7654" y="3695377"/>
            <a:ext cx="1999889" cy="84613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074261-BBC0-4AF3-AF09-C64386DBB2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49886" y="2224959"/>
            <a:ext cx="926876" cy="745643"/>
            <a:chOff x="7901577" y="2268089"/>
            <a:chExt cx="926876" cy="7456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BF8F4D-C494-48D1-8EDB-FE34A665FBEE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7A8167-402E-4636-8949-042E663C233E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235609" y="2454742"/>
            <a:ext cx="365484" cy="329883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69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1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2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74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>
          <a:xfrm flipH="1">
            <a:off x="7196447" y="3461378"/>
            <a:ext cx="868227" cy="435600"/>
          </a:xfrm>
        </p:spPr>
        <p:txBody>
          <a:bodyPr/>
          <a:lstStyle/>
          <a:p>
            <a:r>
              <a:rPr lang="en-US" dirty="0" smtClean="0"/>
              <a:t>Ai</a:t>
            </a:r>
            <a:endParaRPr lang="en-US" dirty="0"/>
          </a:p>
        </p:txBody>
      </p:sp>
      <p:pic>
        <p:nvPicPr>
          <p:cNvPr id="2050" name="Picture 2" descr="Psychological approach of the detainees ( Belgium as a casestudy ) Sandra  De wandeleer - Al-Mesbar Center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75" y="2202351"/>
            <a:ext cx="1745205" cy="7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en to Use Data Science in SEO"/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04" y="2144970"/>
            <a:ext cx="1830823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10" descr="How AI will improve API security | InfoWor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2" descr="How AI will improve API security | InfoWorl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20" descr="How AI will improve API security | InfoWorl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" name="Picture Placeholder 53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6840" r="6840"/>
          <a:stretch>
            <a:fillRect/>
          </a:stretch>
        </p:blipFill>
        <p:spPr>
          <a:xfrm>
            <a:off x="6842960" y="2238184"/>
            <a:ext cx="1754710" cy="82391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891" y="2276572"/>
            <a:ext cx="1657516" cy="6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2"/>
            <a:ext cx="10058400" cy="196970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 descr="File:Psychology.png - Wikimedia Common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1886"/>
            <a:ext cx="12192000" cy="710738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391886"/>
            <a:ext cx="6234544" cy="724988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Psychology: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The </a:t>
            </a:r>
            <a:r>
              <a:rPr lang="en-US" sz="2800" dirty="0">
                <a:solidFill>
                  <a:srgbClr val="FFFF00"/>
                </a:solidFill>
              </a:rPr>
              <a:t>word Psychology coined in 16</a:t>
            </a:r>
            <a:r>
              <a:rPr lang="en-US" sz="2800" baseline="30000" dirty="0">
                <a:solidFill>
                  <a:srgbClr val="FFFF00"/>
                </a:solidFill>
              </a:rPr>
              <a:t>th</a:t>
            </a:r>
            <a:r>
              <a:rPr lang="en-US" sz="2800" dirty="0">
                <a:solidFill>
                  <a:srgbClr val="FFFF00"/>
                </a:solidFill>
              </a:rPr>
              <a:t> century from two Greek words “Psyche” meanings “Soul” and “Logos” meaning “study” thus anciently known as “Study of </a:t>
            </a:r>
            <a:r>
              <a:rPr lang="en-US" sz="2800" dirty="0" smtClean="0">
                <a:solidFill>
                  <a:srgbClr val="FFFF00"/>
                </a:solidFill>
              </a:rPr>
              <a:t>Soul”</a:t>
            </a:r>
            <a:r>
              <a:rPr lang="en-US" sz="2800" dirty="0">
                <a:solidFill>
                  <a:srgbClr val="FFFF00"/>
                </a:solidFill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4" y="118752"/>
            <a:ext cx="5957456" cy="67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6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ata science (for skill-building &amp; earning to give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83" y="1846263"/>
            <a:ext cx="1572629" cy="4022725"/>
          </a:xfrm>
        </p:spPr>
      </p:pic>
      <p:pic>
        <p:nvPicPr>
          <p:cNvPr id="5" name="Picture 4" descr="Doing Data Science at Twitter - A great read! - Insight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213756"/>
            <a:ext cx="7113319" cy="6644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66702" y="0"/>
            <a:ext cx="6455628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FFC000"/>
                </a:solidFill>
              </a:rPr>
              <a:t>Data Science:</a:t>
            </a:r>
            <a:r>
              <a:rPr lang="en-US" sz="4400" dirty="0">
                <a:solidFill>
                  <a:srgbClr val="FFC000"/>
                </a:solidFill>
              </a:rPr>
              <a:t> </a:t>
            </a:r>
            <a:endParaRPr lang="en-US" sz="4400" dirty="0" smtClean="0">
              <a:solidFill>
                <a:srgbClr val="FFC000"/>
              </a:solidFill>
            </a:endParaRPr>
          </a:p>
          <a:p>
            <a:r>
              <a:rPr lang="en-US" sz="3200" dirty="0" smtClean="0">
                <a:solidFill>
                  <a:srgbClr val="FFFF00"/>
                </a:solidFill>
              </a:rPr>
              <a:t>Data </a:t>
            </a:r>
            <a:r>
              <a:rPr lang="en-US" sz="3200" dirty="0">
                <a:solidFill>
                  <a:srgbClr val="FFFF00"/>
                </a:solidFill>
              </a:rPr>
              <a:t>science is the implementation of different algorithms </a:t>
            </a:r>
            <a:r>
              <a:rPr lang="en-US" sz="3200" dirty="0" smtClean="0">
                <a:solidFill>
                  <a:srgbClr val="FFFF00"/>
                </a:solidFill>
              </a:rPr>
              <a:t>on scratch </a:t>
            </a:r>
            <a:r>
              <a:rPr lang="en-US" sz="3200" dirty="0">
                <a:solidFill>
                  <a:srgbClr val="FFFF00"/>
                </a:solidFill>
              </a:rPr>
              <a:t>data to retrieve some useful patterns. </a:t>
            </a:r>
            <a:r>
              <a:rPr lang="en-US" sz="3200" dirty="0"/>
              <a:t> </a:t>
            </a:r>
          </a:p>
        </p:txBody>
      </p:sp>
      <p:sp>
        <p:nvSpPr>
          <p:cNvPr id="3" name="AutoShape 2" descr="Should Data Science be considered as its own discipline? - The Data  Scient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26" y="0"/>
            <a:ext cx="5803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6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681197" cy="55390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A.I. Artificial Intelligence - Wikipedi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6531429" cy="6858000"/>
          </a:xfrm>
        </p:spPr>
      </p:pic>
      <p:pic>
        <p:nvPicPr>
          <p:cNvPr id="11266" name="Picture 2" descr="High Level Conference on artificial intelligence in Helsinki -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8" y="2"/>
            <a:ext cx="566057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9014"/>
            <a:ext cx="6531428" cy="6799973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FFC000"/>
                </a:solidFill>
              </a:rPr>
              <a:t>Artificial Intelligence</a:t>
            </a:r>
            <a:r>
              <a:rPr lang="en-US" sz="3600" b="1" dirty="0" smtClean="0">
                <a:solidFill>
                  <a:srgbClr val="FFC000"/>
                </a:solidFill>
              </a:rPr>
              <a:t>: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Artificial </a:t>
            </a:r>
            <a:r>
              <a:rPr lang="en-US" sz="2400" dirty="0">
                <a:solidFill>
                  <a:srgbClr val="FFFF00"/>
                </a:solidFill>
              </a:rPr>
              <a:t>Intelligence is consider as the capacity of an automated Computer or Commuter controlled machines or robot to perform different tasks commonly associated with humans or other </a:t>
            </a:r>
            <a:r>
              <a:rPr lang="en-US" sz="2400" dirty="0" smtClean="0">
                <a:solidFill>
                  <a:srgbClr val="FFFF00"/>
                </a:solidFill>
              </a:rPr>
              <a:t>animals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5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purl.org/dc/terms/"/>
    <ds:schemaRef ds:uri="http://schemas.microsoft.com/office/2006/documentManagement/typ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0</TotalTime>
  <Words>562</Words>
  <Application>Microsoft Office PowerPoint</Application>
  <PresentationFormat>Widescreen</PresentationFormat>
  <Paragraphs>94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</vt:lpstr>
      <vt:lpstr>Calibri</vt:lpstr>
      <vt:lpstr>Courier New</vt:lpstr>
      <vt:lpstr>Gill Sans MT</vt:lpstr>
      <vt:lpstr>Goudy Old Style</vt:lpstr>
      <vt:lpstr>Lato Light</vt:lpstr>
      <vt:lpstr>Symbol</vt:lpstr>
      <vt:lpstr>Times New Roman</vt:lpstr>
      <vt:lpstr>Wingdings</vt:lpstr>
      <vt:lpstr>Office Theme</vt:lpstr>
      <vt:lpstr>   “In The Name of Almighty Allah Who is     the Beneficent the Merciful”  </vt:lpstr>
      <vt:lpstr>By Ali Hussain Huma Tariq  Abdullah Shakeel Jiyad khan Adeen zainub </vt:lpstr>
      <vt:lpstr>Role of Psychology in Daily life Data Science and Artificial Intelligence</vt:lpstr>
      <vt:lpstr>Special thanks to;</vt:lpstr>
      <vt:lpstr>Role of Psychology in Daily life Data Science and Artificial Intelligence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Psychology and Artificial Intelligence</vt:lpstr>
      <vt:lpstr>Psychology and Artificial Intelligence</vt:lpstr>
      <vt:lpstr> Cognitive Psychology and Cognitive Science</vt:lpstr>
      <vt:lpstr>Cognitive Psychology</vt:lpstr>
      <vt:lpstr>Cognitive Science</vt:lpstr>
      <vt:lpstr>PowerPoint Presentation</vt:lpstr>
      <vt:lpstr>Role of psychology in daily life:</vt:lpstr>
      <vt:lpstr>Role of cognitive psychology artificial intelligence and Data Science: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2019-09-01T08:24:18Z</dcterms:created>
  <dcterms:modified xsi:type="dcterms:W3CDTF">2020-12-08T01:53:54Z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